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66" r:id="rId2"/>
    <p:sldId id="259" r:id="rId3"/>
    <p:sldId id="264" r:id="rId4"/>
    <p:sldId id="267" r:id="rId5"/>
    <p:sldId id="268" r:id="rId6"/>
    <p:sldId id="283" r:id="rId7"/>
    <p:sldId id="299" r:id="rId8"/>
    <p:sldId id="285" r:id="rId9"/>
    <p:sldId id="306" r:id="rId10"/>
    <p:sldId id="270" r:id="rId11"/>
    <p:sldId id="298" r:id="rId12"/>
    <p:sldId id="296" r:id="rId13"/>
    <p:sldId id="271" r:id="rId14"/>
    <p:sldId id="301" r:id="rId15"/>
    <p:sldId id="286" r:id="rId16"/>
    <p:sldId id="272" r:id="rId17"/>
    <p:sldId id="302" r:id="rId18"/>
    <p:sldId id="287" r:id="rId19"/>
    <p:sldId id="294" r:id="rId20"/>
    <p:sldId id="300" r:id="rId21"/>
    <p:sldId id="297" r:id="rId22"/>
    <p:sldId id="273" r:id="rId23"/>
    <p:sldId id="303" r:id="rId24"/>
    <p:sldId id="288" r:id="rId25"/>
    <p:sldId id="274" r:id="rId26"/>
    <p:sldId id="304" r:id="rId27"/>
    <p:sldId id="289" r:id="rId28"/>
    <p:sldId id="275" r:id="rId29"/>
    <p:sldId id="305" r:id="rId30"/>
    <p:sldId id="290" r:id="rId31"/>
    <p:sldId id="293" r:id="rId32"/>
    <p:sldId id="284" r:id="rId33"/>
    <p:sldId id="291" r:id="rId34"/>
    <p:sldId id="292" r:id="rId35"/>
    <p:sldId id="295" r:id="rId36"/>
    <p:sldId id="276" r:id="rId37"/>
    <p:sldId id="277" r:id="rId38"/>
    <p:sldId id="280" r:id="rId39"/>
    <p:sldId id="281" r:id="rId40"/>
    <p:sldId id="282" r:id="rId41"/>
    <p:sldId id="278" r:id="rId42"/>
    <p:sldId id="279" r:id="rId4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E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817" autoAdjust="0"/>
    <p:restoredTop sz="94660"/>
  </p:normalViewPr>
  <p:slideViewPr>
    <p:cSldViewPr snapToGrid="0">
      <p:cViewPr varScale="1">
        <p:scale>
          <a:sx n="68" d="100"/>
          <a:sy n="68" d="100"/>
        </p:scale>
        <p:origin x="624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9" name="Group 88"/>
          <p:cNvGrpSpPr/>
          <p:nvPr/>
        </p:nvGrpSpPr>
        <p:grpSpPr>
          <a:xfrm>
            <a:off x="-329674" y="-59376"/>
            <a:ext cx="12515851" cy="6923798"/>
            <a:chOff x="-329674" y="-51881"/>
            <a:chExt cx="12515851" cy="6923798"/>
          </a:xfrm>
        </p:grpSpPr>
        <p:sp>
          <p:nvSpPr>
            <p:cNvPr id="90" name="Freeform 5"/>
            <p:cNvSpPr/>
            <p:nvPr/>
          </p:nvSpPr>
          <p:spPr bwMode="auto">
            <a:xfrm>
              <a:off x="-329674" y="1298404"/>
              <a:ext cx="9702800" cy="5573512"/>
            </a:xfrm>
            <a:custGeom>
              <a:avLst/>
              <a:gdLst/>
              <a:ahLst/>
              <a:cxnLst/>
              <a:rect l="0" t="0" r="r" b="b"/>
              <a:pathLst>
                <a:path w="2038" h="1169">
                  <a:moveTo>
                    <a:pt x="1752" y="1169"/>
                  </a:moveTo>
                  <a:cubicBezTo>
                    <a:pt x="2038" y="928"/>
                    <a:pt x="1673" y="513"/>
                    <a:pt x="1487" y="334"/>
                  </a:cubicBezTo>
                  <a:cubicBezTo>
                    <a:pt x="1316" y="170"/>
                    <a:pt x="1099" y="43"/>
                    <a:pt x="860" y="22"/>
                  </a:cubicBezTo>
                  <a:cubicBezTo>
                    <a:pt x="621" y="0"/>
                    <a:pt x="341" y="128"/>
                    <a:pt x="199" y="318"/>
                  </a:cubicBezTo>
                  <a:cubicBezTo>
                    <a:pt x="0" y="586"/>
                    <a:pt x="184" y="965"/>
                    <a:pt x="399" y="116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6"/>
            <p:cNvSpPr/>
            <p:nvPr/>
          </p:nvSpPr>
          <p:spPr bwMode="auto">
            <a:xfrm>
              <a:off x="670451" y="2018236"/>
              <a:ext cx="7373938" cy="4848892"/>
            </a:xfrm>
            <a:custGeom>
              <a:avLst/>
              <a:gdLst/>
              <a:ahLst/>
              <a:cxnLst/>
              <a:rect l="0" t="0" r="r" b="b"/>
              <a:pathLst>
                <a:path w="1549" h="1017">
                  <a:moveTo>
                    <a:pt x="1025" y="1016"/>
                  </a:moveTo>
                  <a:cubicBezTo>
                    <a:pt x="1223" y="971"/>
                    <a:pt x="1549" y="857"/>
                    <a:pt x="1443" y="592"/>
                  </a:cubicBezTo>
                  <a:cubicBezTo>
                    <a:pt x="1344" y="344"/>
                    <a:pt x="1041" y="111"/>
                    <a:pt x="782" y="53"/>
                  </a:cubicBezTo>
                  <a:cubicBezTo>
                    <a:pt x="545" y="0"/>
                    <a:pt x="275" y="117"/>
                    <a:pt x="150" y="329"/>
                  </a:cubicBezTo>
                  <a:cubicBezTo>
                    <a:pt x="0" y="584"/>
                    <a:pt x="243" y="911"/>
                    <a:pt x="477" y="1017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7"/>
            <p:cNvSpPr/>
            <p:nvPr/>
          </p:nvSpPr>
          <p:spPr bwMode="auto">
            <a:xfrm>
              <a:off x="251351" y="1788400"/>
              <a:ext cx="8035925" cy="5083516"/>
            </a:xfrm>
            <a:custGeom>
              <a:avLst/>
              <a:gdLst/>
              <a:ahLst/>
              <a:cxnLst/>
              <a:rect l="0" t="0" r="r" b="b"/>
              <a:pathLst>
                <a:path w="1688" h="1066">
                  <a:moveTo>
                    <a:pt x="1302" y="1066"/>
                  </a:moveTo>
                  <a:cubicBezTo>
                    <a:pt x="1416" y="1024"/>
                    <a:pt x="1551" y="962"/>
                    <a:pt x="1613" y="850"/>
                  </a:cubicBezTo>
                  <a:cubicBezTo>
                    <a:pt x="1688" y="715"/>
                    <a:pt x="1606" y="575"/>
                    <a:pt x="1517" y="471"/>
                  </a:cubicBezTo>
                  <a:cubicBezTo>
                    <a:pt x="1336" y="258"/>
                    <a:pt x="1084" y="62"/>
                    <a:pt x="798" y="28"/>
                  </a:cubicBezTo>
                  <a:cubicBezTo>
                    <a:pt x="559" y="0"/>
                    <a:pt x="317" y="138"/>
                    <a:pt x="181" y="333"/>
                  </a:cubicBezTo>
                  <a:cubicBezTo>
                    <a:pt x="0" y="592"/>
                    <a:pt x="191" y="907"/>
                    <a:pt x="420" y="10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8"/>
            <p:cNvSpPr/>
            <p:nvPr/>
          </p:nvSpPr>
          <p:spPr bwMode="auto">
            <a:xfrm>
              <a:off x="-1061" y="549842"/>
              <a:ext cx="10334625" cy="6322075"/>
            </a:xfrm>
            <a:custGeom>
              <a:avLst/>
              <a:gdLst/>
              <a:ahLst/>
              <a:cxnLst/>
              <a:rect l="0" t="0" r="r" b="b"/>
              <a:pathLst>
                <a:path w="2171" h="1326">
                  <a:moveTo>
                    <a:pt x="1873" y="1326"/>
                  </a:moveTo>
                  <a:cubicBezTo>
                    <a:pt x="2171" y="1045"/>
                    <a:pt x="1825" y="678"/>
                    <a:pt x="1609" y="473"/>
                  </a:cubicBezTo>
                  <a:cubicBezTo>
                    <a:pt x="1406" y="281"/>
                    <a:pt x="1159" y="116"/>
                    <a:pt x="880" y="63"/>
                  </a:cubicBezTo>
                  <a:cubicBezTo>
                    <a:pt x="545" y="0"/>
                    <a:pt x="214" y="161"/>
                    <a:pt x="0" y="42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9"/>
            <p:cNvSpPr/>
            <p:nvPr/>
          </p:nvSpPr>
          <p:spPr bwMode="auto">
            <a:xfrm>
              <a:off x="3701" y="6186246"/>
              <a:ext cx="504825" cy="681527"/>
            </a:xfrm>
            <a:custGeom>
              <a:avLst/>
              <a:gdLst/>
              <a:ahLst/>
              <a:cxnLst/>
              <a:rect l="0" t="0" r="r" b="b"/>
              <a:pathLst>
                <a:path w="106" h="143">
                  <a:moveTo>
                    <a:pt x="0" y="0"/>
                  </a:moveTo>
                  <a:cubicBezTo>
                    <a:pt x="35" y="54"/>
                    <a:pt x="70" y="101"/>
                    <a:pt x="106" y="143"/>
                  </a:cubicBezTo>
                </a:path>
              </a:pathLst>
            </a:custGeom>
            <a:noFill/>
            <a:ln w="4763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10"/>
            <p:cNvSpPr/>
            <p:nvPr/>
          </p:nvSpPr>
          <p:spPr bwMode="auto">
            <a:xfrm>
              <a:off x="-1061" y="-51881"/>
              <a:ext cx="11091863" cy="6923796"/>
            </a:xfrm>
            <a:custGeom>
              <a:avLst/>
              <a:gdLst/>
              <a:ahLst/>
              <a:cxnLst/>
              <a:rect l="0" t="0" r="r" b="b"/>
              <a:pathLst>
                <a:path w="2330" h="1452">
                  <a:moveTo>
                    <a:pt x="2046" y="1452"/>
                  </a:moveTo>
                  <a:cubicBezTo>
                    <a:pt x="2330" y="1153"/>
                    <a:pt x="2049" y="821"/>
                    <a:pt x="1813" y="601"/>
                  </a:cubicBezTo>
                  <a:cubicBezTo>
                    <a:pt x="1569" y="375"/>
                    <a:pt x="1282" y="179"/>
                    <a:pt x="956" y="97"/>
                  </a:cubicBezTo>
                  <a:cubicBezTo>
                    <a:pt x="572" y="0"/>
                    <a:pt x="292" y="101"/>
                    <a:pt x="0" y="3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11"/>
            <p:cNvSpPr/>
            <p:nvPr/>
          </p:nvSpPr>
          <p:spPr bwMode="auto">
            <a:xfrm>
              <a:off x="5426601" y="5579"/>
              <a:ext cx="5788025" cy="6847184"/>
            </a:xfrm>
            <a:custGeom>
              <a:avLst/>
              <a:gdLst/>
              <a:ahLst/>
              <a:cxnLst/>
              <a:rect l="0" t="0" r="r" b="b"/>
              <a:pathLst>
                <a:path w="1216" h="1436">
                  <a:moveTo>
                    <a:pt x="1094" y="1436"/>
                  </a:moveTo>
                  <a:cubicBezTo>
                    <a:pt x="1216" y="1114"/>
                    <a:pt x="904" y="770"/>
                    <a:pt x="709" y="551"/>
                  </a:cubicBezTo>
                  <a:cubicBezTo>
                    <a:pt x="509" y="327"/>
                    <a:pt x="274" y="127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7" name="Freeform 12"/>
            <p:cNvSpPr/>
            <p:nvPr/>
          </p:nvSpPr>
          <p:spPr bwMode="auto">
            <a:xfrm>
              <a:off x="-1061" y="5579"/>
              <a:ext cx="1057275" cy="614491"/>
            </a:xfrm>
            <a:custGeom>
              <a:avLst/>
              <a:gdLst/>
              <a:ahLst/>
              <a:cxnLst/>
              <a:rect l="0" t="0" r="r" b="b"/>
              <a:pathLst>
                <a:path w="222" h="129">
                  <a:moveTo>
                    <a:pt x="222" y="0"/>
                  </a:moveTo>
                  <a:cubicBezTo>
                    <a:pt x="152" y="35"/>
                    <a:pt x="76" y="78"/>
                    <a:pt x="0" y="12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8" name="Freeform 13"/>
            <p:cNvSpPr/>
            <p:nvPr/>
          </p:nvSpPr>
          <p:spPr bwMode="auto">
            <a:xfrm>
              <a:off x="5821889" y="5579"/>
              <a:ext cx="5588000" cy="6866337"/>
            </a:xfrm>
            <a:custGeom>
              <a:avLst/>
              <a:gdLst/>
              <a:ahLst/>
              <a:cxnLst/>
              <a:rect l="0" t="0" r="r" b="b"/>
              <a:pathLst>
                <a:path w="1174" h="1440">
                  <a:moveTo>
                    <a:pt x="1067" y="1440"/>
                  </a:moveTo>
                  <a:cubicBezTo>
                    <a:pt x="1174" y="1124"/>
                    <a:pt x="887" y="797"/>
                    <a:pt x="698" y="577"/>
                  </a:cubicBezTo>
                  <a:cubicBezTo>
                    <a:pt x="500" y="348"/>
                    <a:pt x="270" y="14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9" name="Freeform 14"/>
            <p:cNvSpPr/>
            <p:nvPr/>
          </p:nvSpPr>
          <p:spPr bwMode="auto">
            <a:xfrm>
              <a:off x="3701" y="790"/>
              <a:ext cx="595313" cy="352734"/>
            </a:xfrm>
            <a:custGeom>
              <a:avLst/>
              <a:gdLst/>
              <a:ahLst/>
              <a:cxnLst/>
              <a:rect l="0" t="0" r="r" b="b"/>
              <a:pathLst>
                <a:path w="125" h="74">
                  <a:moveTo>
                    <a:pt x="125" y="0"/>
                  </a:moveTo>
                  <a:cubicBezTo>
                    <a:pt x="85" y="22"/>
                    <a:pt x="43" y="47"/>
                    <a:pt x="0" y="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0" name="Freeform 15"/>
            <p:cNvSpPr/>
            <p:nvPr/>
          </p:nvSpPr>
          <p:spPr bwMode="auto">
            <a:xfrm>
              <a:off x="6012389" y="5579"/>
              <a:ext cx="5497513" cy="6866337"/>
            </a:xfrm>
            <a:custGeom>
              <a:avLst/>
              <a:gdLst/>
              <a:ahLst/>
              <a:cxnLst/>
              <a:rect l="0" t="0" r="r" b="b"/>
              <a:pathLst>
                <a:path w="1155" h="1440">
                  <a:moveTo>
                    <a:pt x="1056" y="1440"/>
                  </a:moveTo>
                  <a:cubicBezTo>
                    <a:pt x="1155" y="1123"/>
                    <a:pt x="875" y="801"/>
                    <a:pt x="686" y="580"/>
                  </a:cubicBezTo>
                  <a:cubicBezTo>
                    <a:pt x="491" y="352"/>
                    <a:pt x="264" y="145"/>
                    <a:pt x="0" y="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1" name="Freeform 16"/>
            <p:cNvSpPr/>
            <p:nvPr/>
          </p:nvSpPr>
          <p:spPr bwMode="auto">
            <a:xfrm>
              <a:off x="-1061" y="5579"/>
              <a:ext cx="357188" cy="213875"/>
            </a:xfrm>
            <a:custGeom>
              <a:avLst/>
              <a:gdLst/>
              <a:ahLst/>
              <a:cxnLst/>
              <a:rect l="0" t="0" r="r" b="b"/>
              <a:pathLst>
                <a:path w="75" h="45">
                  <a:moveTo>
                    <a:pt x="75" y="0"/>
                  </a:moveTo>
                  <a:cubicBezTo>
                    <a:pt x="50" y="14"/>
                    <a:pt x="25" y="29"/>
                    <a:pt x="0" y="45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2" name="Freeform 17"/>
            <p:cNvSpPr/>
            <p:nvPr/>
          </p:nvSpPr>
          <p:spPr bwMode="auto">
            <a:xfrm>
              <a:off x="6210826" y="790"/>
              <a:ext cx="5522913" cy="6871126"/>
            </a:xfrm>
            <a:custGeom>
              <a:avLst/>
              <a:gdLst/>
              <a:ahLst/>
              <a:cxnLst/>
              <a:rect l="0" t="0" r="r" b="b"/>
              <a:pathLst>
                <a:path w="1160" h="1441">
                  <a:moveTo>
                    <a:pt x="1053" y="1441"/>
                  </a:moveTo>
                  <a:cubicBezTo>
                    <a:pt x="1160" y="1129"/>
                    <a:pt x="892" y="817"/>
                    <a:pt x="705" y="599"/>
                  </a:cubicBezTo>
                  <a:cubicBezTo>
                    <a:pt x="503" y="365"/>
                    <a:pt x="270" y="152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3" name="Freeform 18"/>
            <p:cNvSpPr/>
            <p:nvPr/>
          </p:nvSpPr>
          <p:spPr bwMode="auto">
            <a:xfrm>
              <a:off x="6463239" y="5579"/>
              <a:ext cx="5413375" cy="6866337"/>
            </a:xfrm>
            <a:custGeom>
              <a:avLst/>
              <a:gdLst/>
              <a:ahLst/>
              <a:cxnLst/>
              <a:rect l="0" t="0" r="r" b="b"/>
              <a:pathLst>
                <a:path w="1137" h="1440">
                  <a:moveTo>
                    <a:pt x="1040" y="1440"/>
                  </a:moveTo>
                  <a:cubicBezTo>
                    <a:pt x="1137" y="1131"/>
                    <a:pt x="883" y="828"/>
                    <a:pt x="698" y="611"/>
                  </a:cubicBezTo>
                  <a:cubicBezTo>
                    <a:pt x="498" y="375"/>
                    <a:pt x="268" y="159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4" name="Freeform 19"/>
            <p:cNvSpPr/>
            <p:nvPr/>
          </p:nvSpPr>
          <p:spPr bwMode="auto">
            <a:xfrm>
              <a:off x="6877576" y="5579"/>
              <a:ext cx="5037138" cy="6861550"/>
            </a:xfrm>
            <a:custGeom>
              <a:avLst/>
              <a:gdLst/>
              <a:ahLst/>
              <a:cxnLst/>
              <a:rect l="0" t="0" r="r" b="b"/>
              <a:pathLst>
                <a:path w="1058" h="1439">
                  <a:moveTo>
                    <a:pt x="1011" y="1439"/>
                  </a:moveTo>
                  <a:cubicBezTo>
                    <a:pt x="1058" y="1131"/>
                    <a:pt x="825" y="841"/>
                    <a:pt x="648" y="617"/>
                  </a:cubicBezTo>
                  <a:cubicBezTo>
                    <a:pt x="462" y="383"/>
                    <a:pt x="248" y="16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5" name="Freeform 20"/>
            <p:cNvSpPr/>
            <p:nvPr/>
          </p:nvSpPr>
          <p:spPr bwMode="auto">
            <a:xfrm>
              <a:off x="8768289" y="5579"/>
              <a:ext cx="3417888" cy="2742066"/>
            </a:xfrm>
            <a:custGeom>
              <a:avLst/>
              <a:gdLst/>
              <a:ahLst/>
              <a:cxnLst/>
              <a:rect l="0" t="0" r="r" b="b"/>
              <a:pathLst>
                <a:path w="718" h="575">
                  <a:moveTo>
                    <a:pt x="718" y="575"/>
                  </a:moveTo>
                  <a:cubicBezTo>
                    <a:pt x="500" y="360"/>
                    <a:pt x="260" y="163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6" name="Freeform 21"/>
            <p:cNvSpPr/>
            <p:nvPr/>
          </p:nvSpPr>
          <p:spPr bwMode="auto">
            <a:xfrm>
              <a:off x="9235014" y="10367"/>
              <a:ext cx="2951163" cy="2555325"/>
            </a:xfrm>
            <a:custGeom>
              <a:avLst/>
              <a:gdLst/>
              <a:ahLst/>
              <a:cxnLst/>
              <a:rect l="0" t="0" r="r" b="b"/>
              <a:pathLst>
                <a:path w="620" h="536">
                  <a:moveTo>
                    <a:pt x="620" y="536"/>
                  </a:moveTo>
                  <a:cubicBezTo>
                    <a:pt x="404" y="314"/>
                    <a:pt x="196" y="13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7" name="Freeform 22"/>
            <p:cNvSpPr/>
            <p:nvPr/>
          </p:nvSpPr>
          <p:spPr bwMode="auto">
            <a:xfrm>
              <a:off x="10020826" y="5579"/>
              <a:ext cx="2165350" cy="1358265"/>
            </a:xfrm>
            <a:custGeom>
              <a:avLst/>
              <a:gdLst/>
              <a:ahLst/>
              <a:cxnLst/>
              <a:rect l="0" t="0" r="r" b="b"/>
              <a:pathLst>
                <a:path w="455" h="285">
                  <a:moveTo>
                    <a:pt x="0" y="0"/>
                  </a:moveTo>
                  <a:cubicBezTo>
                    <a:pt x="153" y="85"/>
                    <a:pt x="308" y="180"/>
                    <a:pt x="455" y="28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8" name="Freeform 23"/>
            <p:cNvSpPr/>
            <p:nvPr/>
          </p:nvSpPr>
          <p:spPr bwMode="auto">
            <a:xfrm>
              <a:off x="11290826" y="5579"/>
              <a:ext cx="895350" cy="534687"/>
            </a:xfrm>
            <a:custGeom>
              <a:avLst/>
              <a:gdLst/>
              <a:ahLst/>
              <a:cxnLst/>
              <a:rect l="0" t="0" r="r" b="b"/>
              <a:pathLst>
                <a:path w="188" h="112">
                  <a:moveTo>
                    <a:pt x="0" y="0"/>
                  </a:moveTo>
                  <a:cubicBezTo>
                    <a:pt x="63" y="36"/>
                    <a:pt x="126" y="73"/>
                    <a:pt x="188" y="112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9" name="Group 8"/>
          <p:cNvGrpSpPr/>
          <p:nvPr/>
        </p:nvGrpSpPr>
        <p:grpSpPr>
          <a:xfrm>
            <a:off x="1669293" y="1186483"/>
            <a:ext cx="8848345" cy="4477933"/>
            <a:chOff x="1669293" y="1186483"/>
            <a:chExt cx="8848345" cy="4477933"/>
          </a:xfrm>
        </p:grpSpPr>
        <p:sp>
          <p:nvSpPr>
            <p:cNvPr id="39" name="Rectangle 38"/>
            <p:cNvSpPr/>
            <p:nvPr/>
          </p:nvSpPr>
          <p:spPr>
            <a:xfrm>
              <a:off x="1674042" y="1186483"/>
              <a:ext cx="8843596" cy="716184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40" name="Isosceles Triangle 39"/>
            <p:cNvSpPr/>
            <p:nvPr/>
          </p:nvSpPr>
          <p:spPr>
            <a:xfrm rot="10800000">
              <a:off x="5892384" y="5313353"/>
              <a:ext cx="407233" cy="35106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41" name="Rectangle 40"/>
            <p:cNvSpPr/>
            <p:nvPr/>
          </p:nvSpPr>
          <p:spPr>
            <a:xfrm>
              <a:off x="1669293" y="1991156"/>
              <a:ext cx="8845667" cy="3322196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9236" y="2075504"/>
            <a:ext cx="8679915" cy="1748729"/>
          </a:xfrm>
        </p:spPr>
        <p:txBody>
          <a:bodyPr bIns="0" anchor="b">
            <a:normAutofit/>
          </a:bodyPr>
          <a:lstStyle>
            <a:lvl1pPr algn="ctr">
              <a:lnSpc>
                <a:spcPct val="80000"/>
              </a:lnSpc>
              <a:defRPr sz="5400" spc="-150">
                <a:solidFill>
                  <a:srgbClr val="FFFEFF"/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9237" y="3906266"/>
            <a:ext cx="8673427" cy="1322587"/>
          </a:xfrm>
        </p:spPr>
        <p:txBody>
          <a:bodyPr tIns="0">
            <a:normAutofit/>
          </a:bodyPr>
          <a:lstStyle>
            <a:lvl1pPr marL="0" indent="0" algn="ctr">
              <a:lnSpc>
                <a:spcPct val="100000"/>
              </a:lnSpc>
              <a:buNone/>
              <a:defRPr sz="1800" b="0">
                <a:solidFill>
                  <a:srgbClr val="FFFEFF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04672" y="320040"/>
            <a:ext cx="3657600" cy="320040"/>
          </a:xfrm>
        </p:spPr>
        <p:txBody>
          <a:bodyPr vert="horz" lIns="91440" tIns="45720" rIns="91440" bIns="45720" rtlCol="0" anchor="ctr"/>
          <a:lstStyle>
            <a:lvl1pPr>
              <a:defRPr lang="en-US"/>
            </a:lvl1pPr>
          </a:lstStyle>
          <a:p>
            <a:fld id="{48A87A34-81AB-432B-8DAE-1953F412C126}" type="datetimeFigureOut">
              <a:rPr lang="en-US" dirty="0"/>
              <a:pPr/>
              <a:t>3/5/2019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4672" y="6227064"/>
            <a:ext cx="10588752" cy="320040"/>
          </a:xfrm>
        </p:spPr>
        <p:txBody>
          <a:bodyPr/>
          <a:lstStyle>
            <a:lvl1pPr algn="ctr">
              <a:defRPr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469880" y="320040"/>
            <a:ext cx="914400" cy="320040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5" name="Group 74"/>
          <p:cNvGrpSpPr/>
          <p:nvPr/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76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7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8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9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0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1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22" name="Group 21"/>
          <p:cNvGrpSpPr/>
          <p:nvPr/>
        </p:nvGrpSpPr>
        <p:grpSpPr>
          <a:xfrm>
            <a:off x="800144" y="1699589"/>
            <a:ext cx="3674476" cy="3470421"/>
            <a:chOff x="697883" y="1816768"/>
            <a:chExt cx="3674476" cy="3470421"/>
          </a:xfrm>
        </p:grpSpPr>
        <p:sp>
          <p:nvSpPr>
            <p:cNvPr id="23" name="Rectangle 22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4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8632" y="2349925"/>
            <a:ext cx="3501196" cy="2456441"/>
          </a:xfrm>
        </p:spPr>
        <p:txBody>
          <a:bodyPr/>
          <a:lstStyle>
            <a:lvl1pPr>
              <a:defRPr>
                <a:solidFill>
                  <a:srgbClr val="FFFEFF"/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109983" y="794719"/>
            <a:ext cx="6275035" cy="5257090"/>
          </a:xfrm>
        </p:spPr>
        <p:txBody>
          <a:bodyPr vert="eaVert"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3/5/2019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5" name="Group 74"/>
          <p:cNvGrpSpPr/>
          <p:nvPr/>
        </p:nvGrpSpPr>
        <p:grpSpPr>
          <a:xfrm flipH="1">
            <a:off x="0" y="0"/>
            <a:ext cx="12584114" cy="6853238"/>
            <a:chOff x="-417513" y="0"/>
            <a:chExt cx="12584114" cy="6853238"/>
          </a:xfrm>
        </p:grpSpPr>
        <p:sp>
          <p:nvSpPr>
            <p:cNvPr id="76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7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8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9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0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1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22" name="Group 21"/>
          <p:cNvGrpSpPr/>
          <p:nvPr/>
        </p:nvGrpSpPr>
        <p:grpSpPr>
          <a:xfrm>
            <a:off x="7718948" y="1699589"/>
            <a:ext cx="3674476" cy="3470421"/>
            <a:chOff x="697883" y="1816768"/>
            <a:chExt cx="3674476" cy="3470421"/>
          </a:xfrm>
        </p:grpSpPr>
        <p:sp>
          <p:nvSpPr>
            <p:cNvPr id="23" name="Rectangle 22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4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807437" y="2349925"/>
            <a:ext cx="3501195" cy="2456442"/>
          </a:xfrm>
        </p:spPr>
        <p:txBody>
          <a:bodyPr vert="eaVert"/>
          <a:lstStyle>
            <a:lvl1pPr algn="l">
              <a:lnSpc>
                <a:spcPct val="80000"/>
              </a:lnSpc>
              <a:defRPr>
                <a:solidFill>
                  <a:srgbClr val="FFFEFF"/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02747" y="798444"/>
            <a:ext cx="6268622" cy="5257303"/>
          </a:xfrm>
        </p:spPr>
        <p:txBody>
          <a:bodyPr vert="eaVert"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04672" y="320040"/>
            <a:ext cx="3657600" cy="320040"/>
          </a:xfrm>
        </p:spPr>
        <p:txBody>
          <a:bodyPr/>
          <a:lstStyle/>
          <a:p>
            <a:fld id="{48A87A34-81AB-432B-8DAE-1953F412C126}" type="datetimeFigureOut">
              <a:rPr lang="en-US" dirty="0"/>
              <a:t>3/5/2019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4672" y="6227064"/>
            <a:ext cx="10588752" cy="32004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469880" y="320040"/>
            <a:ext cx="914400" cy="320040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0" name="Group 79"/>
          <p:cNvGrpSpPr/>
          <p:nvPr/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81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7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8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9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0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1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27" name="Group 26"/>
          <p:cNvGrpSpPr/>
          <p:nvPr/>
        </p:nvGrpSpPr>
        <p:grpSpPr>
          <a:xfrm>
            <a:off x="800144" y="1699589"/>
            <a:ext cx="3674476" cy="3470421"/>
            <a:chOff x="697883" y="1816768"/>
            <a:chExt cx="3674476" cy="3470421"/>
          </a:xfrm>
        </p:grpSpPr>
        <p:sp>
          <p:nvSpPr>
            <p:cNvPr id="28" name="Rectangle 27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8631" y="2349925"/>
            <a:ext cx="3498979" cy="2456442"/>
          </a:xfrm>
        </p:spPr>
        <p:txBody>
          <a:bodyPr/>
          <a:lstStyle>
            <a:lvl1pPr>
              <a:defRPr>
                <a:solidFill>
                  <a:srgbClr val="FFFEFF"/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18447" y="803186"/>
            <a:ext cx="6281873" cy="5248622"/>
          </a:xfrm>
        </p:spPr>
        <p:txBody>
          <a:bodyPr anchor="ctr"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3/5/2019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7" name="Group 76"/>
          <p:cNvGrpSpPr/>
          <p:nvPr/>
        </p:nvGrpSpPr>
        <p:grpSpPr>
          <a:xfrm>
            <a:off x="-329674" y="-59376"/>
            <a:ext cx="12515851" cy="6923798"/>
            <a:chOff x="-329674" y="-51881"/>
            <a:chExt cx="12515851" cy="6923798"/>
          </a:xfrm>
        </p:grpSpPr>
        <p:sp>
          <p:nvSpPr>
            <p:cNvPr id="78" name="Freeform 5"/>
            <p:cNvSpPr/>
            <p:nvPr/>
          </p:nvSpPr>
          <p:spPr bwMode="auto">
            <a:xfrm>
              <a:off x="-329674" y="1298404"/>
              <a:ext cx="9702800" cy="5573512"/>
            </a:xfrm>
            <a:custGeom>
              <a:avLst/>
              <a:gdLst/>
              <a:ahLst/>
              <a:cxnLst/>
              <a:rect l="0" t="0" r="r" b="b"/>
              <a:pathLst>
                <a:path w="2038" h="1169">
                  <a:moveTo>
                    <a:pt x="1752" y="1169"/>
                  </a:moveTo>
                  <a:cubicBezTo>
                    <a:pt x="2038" y="928"/>
                    <a:pt x="1673" y="513"/>
                    <a:pt x="1487" y="334"/>
                  </a:cubicBezTo>
                  <a:cubicBezTo>
                    <a:pt x="1316" y="170"/>
                    <a:pt x="1099" y="43"/>
                    <a:pt x="860" y="22"/>
                  </a:cubicBezTo>
                  <a:cubicBezTo>
                    <a:pt x="621" y="0"/>
                    <a:pt x="341" y="128"/>
                    <a:pt x="199" y="318"/>
                  </a:cubicBezTo>
                  <a:cubicBezTo>
                    <a:pt x="0" y="586"/>
                    <a:pt x="184" y="965"/>
                    <a:pt x="399" y="116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9" name="Freeform 6"/>
            <p:cNvSpPr/>
            <p:nvPr/>
          </p:nvSpPr>
          <p:spPr bwMode="auto">
            <a:xfrm>
              <a:off x="670451" y="2018236"/>
              <a:ext cx="7373938" cy="4848892"/>
            </a:xfrm>
            <a:custGeom>
              <a:avLst/>
              <a:gdLst/>
              <a:ahLst/>
              <a:cxnLst/>
              <a:rect l="0" t="0" r="r" b="b"/>
              <a:pathLst>
                <a:path w="1549" h="1017">
                  <a:moveTo>
                    <a:pt x="1025" y="1016"/>
                  </a:moveTo>
                  <a:cubicBezTo>
                    <a:pt x="1223" y="971"/>
                    <a:pt x="1549" y="857"/>
                    <a:pt x="1443" y="592"/>
                  </a:cubicBezTo>
                  <a:cubicBezTo>
                    <a:pt x="1344" y="344"/>
                    <a:pt x="1041" y="111"/>
                    <a:pt x="782" y="53"/>
                  </a:cubicBezTo>
                  <a:cubicBezTo>
                    <a:pt x="545" y="0"/>
                    <a:pt x="275" y="117"/>
                    <a:pt x="150" y="329"/>
                  </a:cubicBezTo>
                  <a:cubicBezTo>
                    <a:pt x="0" y="584"/>
                    <a:pt x="243" y="911"/>
                    <a:pt x="477" y="1017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0" name="Freeform 7"/>
            <p:cNvSpPr/>
            <p:nvPr/>
          </p:nvSpPr>
          <p:spPr bwMode="auto">
            <a:xfrm>
              <a:off x="251351" y="1788400"/>
              <a:ext cx="8035925" cy="5083516"/>
            </a:xfrm>
            <a:custGeom>
              <a:avLst/>
              <a:gdLst/>
              <a:ahLst/>
              <a:cxnLst/>
              <a:rect l="0" t="0" r="r" b="b"/>
              <a:pathLst>
                <a:path w="1688" h="1066">
                  <a:moveTo>
                    <a:pt x="1302" y="1066"/>
                  </a:moveTo>
                  <a:cubicBezTo>
                    <a:pt x="1416" y="1024"/>
                    <a:pt x="1551" y="962"/>
                    <a:pt x="1613" y="850"/>
                  </a:cubicBezTo>
                  <a:cubicBezTo>
                    <a:pt x="1688" y="715"/>
                    <a:pt x="1606" y="575"/>
                    <a:pt x="1517" y="471"/>
                  </a:cubicBezTo>
                  <a:cubicBezTo>
                    <a:pt x="1336" y="258"/>
                    <a:pt x="1084" y="62"/>
                    <a:pt x="798" y="28"/>
                  </a:cubicBezTo>
                  <a:cubicBezTo>
                    <a:pt x="559" y="0"/>
                    <a:pt x="317" y="138"/>
                    <a:pt x="181" y="333"/>
                  </a:cubicBezTo>
                  <a:cubicBezTo>
                    <a:pt x="0" y="592"/>
                    <a:pt x="191" y="907"/>
                    <a:pt x="420" y="10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1" name="Freeform 8"/>
            <p:cNvSpPr/>
            <p:nvPr/>
          </p:nvSpPr>
          <p:spPr bwMode="auto">
            <a:xfrm>
              <a:off x="-1061" y="549842"/>
              <a:ext cx="10334625" cy="6322075"/>
            </a:xfrm>
            <a:custGeom>
              <a:avLst/>
              <a:gdLst/>
              <a:ahLst/>
              <a:cxnLst/>
              <a:rect l="0" t="0" r="r" b="b"/>
              <a:pathLst>
                <a:path w="2171" h="1326">
                  <a:moveTo>
                    <a:pt x="1873" y="1326"/>
                  </a:moveTo>
                  <a:cubicBezTo>
                    <a:pt x="2171" y="1045"/>
                    <a:pt x="1825" y="678"/>
                    <a:pt x="1609" y="473"/>
                  </a:cubicBezTo>
                  <a:cubicBezTo>
                    <a:pt x="1406" y="281"/>
                    <a:pt x="1159" y="116"/>
                    <a:pt x="880" y="63"/>
                  </a:cubicBezTo>
                  <a:cubicBezTo>
                    <a:pt x="545" y="0"/>
                    <a:pt x="214" y="161"/>
                    <a:pt x="0" y="42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9"/>
            <p:cNvSpPr/>
            <p:nvPr/>
          </p:nvSpPr>
          <p:spPr bwMode="auto">
            <a:xfrm>
              <a:off x="3701" y="6186246"/>
              <a:ext cx="504825" cy="681527"/>
            </a:xfrm>
            <a:custGeom>
              <a:avLst/>
              <a:gdLst/>
              <a:ahLst/>
              <a:cxnLst/>
              <a:rect l="0" t="0" r="r" b="b"/>
              <a:pathLst>
                <a:path w="106" h="143">
                  <a:moveTo>
                    <a:pt x="0" y="0"/>
                  </a:moveTo>
                  <a:cubicBezTo>
                    <a:pt x="35" y="54"/>
                    <a:pt x="70" y="101"/>
                    <a:pt x="106" y="143"/>
                  </a:cubicBezTo>
                </a:path>
              </a:pathLst>
            </a:custGeom>
            <a:noFill/>
            <a:ln w="4763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10"/>
            <p:cNvSpPr/>
            <p:nvPr/>
          </p:nvSpPr>
          <p:spPr bwMode="auto">
            <a:xfrm>
              <a:off x="-1061" y="-51881"/>
              <a:ext cx="11091863" cy="6923796"/>
            </a:xfrm>
            <a:custGeom>
              <a:avLst/>
              <a:gdLst/>
              <a:ahLst/>
              <a:cxnLst/>
              <a:rect l="0" t="0" r="r" b="b"/>
              <a:pathLst>
                <a:path w="2330" h="1452">
                  <a:moveTo>
                    <a:pt x="2046" y="1452"/>
                  </a:moveTo>
                  <a:cubicBezTo>
                    <a:pt x="2330" y="1153"/>
                    <a:pt x="2049" y="821"/>
                    <a:pt x="1813" y="601"/>
                  </a:cubicBezTo>
                  <a:cubicBezTo>
                    <a:pt x="1569" y="375"/>
                    <a:pt x="1282" y="179"/>
                    <a:pt x="956" y="97"/>
                  </a:cubicBezTo>
                  <a:cubicBezTo>
                    <a:pt x="572" y="0"/>
                    <a:pt x="292" y="101"/>
                    <a:pt x="0" y="3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11"/>
            <p:cNvSpPr/>
            <p:nvPr/>
          </p:nvSpPr>
          <p:spPr bwMode="auto">
            <a:xfrm>
              <a:off x="5426601" y="5579"/>
              <a:ext cx="5788025" cy="6847184"/>
            </a:xfrm>
            <a:custGeom>
              <a:avLst/>
              <a:gdLst/>
              <a:ahLst/>
              <a:cxnLst/>
              <a:rect l="0" t="0" r="r" b="b"/>
              <a:pathLst>
                <a:path w="1216" h="1436">
                  <a:moveTo>
                    <a:pt x="1094" y="1436"/>
                  </a:moveTo>
                  <a:cubicBezTo>
                    <a:pt x="1216" y="1114"/>
                    <a:pt x="904" y="770"/>
                    <a:pt x="709" y="551"/>
                  </a:cubicBezTo>
                  <a:cubicBezTo>
                    <a:pt x="509" y="327"/>
                    <a:pt x="274" y="127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12"/>
            <p:cNvSpPr/>
            <p:nvPr/>
          </p:nvSpPr>
          <p:spPr bwMode="auto">
            <a:xfrm>
              <a:off x="-1061" y="5579"/>
              <a:ext cx="1057275" cy="614491"/>
            </a:xfrm>
            <a:custGeom>
              <a:avLst/>
              <a:gdLst/>
              <a:ahLst/>
              <a:cxnLst/>
              <a:rect l="0" t="0" r="r" b="b"/>
              <a:pathLst>
                <a:path w="222" h="129">
                  <a:moveTo>
                    <a:pt x="222" y="0"/>
                  </a:moveTo>
                  <a:cubicBezTo>
                    <a:pt x="152" y="35"/>
                    <a:pt x="76" y="78"/>
                    <a:pt x="0" y="12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3"/>
            <p:cNvSpPr/>
            <p:nvPr/>
          </p:nvSpPr>
          <p:spPr bwMode="auto">
            <a:xfrm>
              <a:off x="5821889" y="5579"/>
              <a:ext cx="5588000" cy="6866337"/>
            </a:xfrm>
            <a:custGeom>
              <a:avLst/>
              <a:gdLst/>
              <a:ahLst/>
              <a:cxnLst/>
              <a:rect l="0" t="0" r="r" b="b"/>
              <a:pathLst>
                <a:path w="1174" h="1440">
                  <a:moveTo>
                    <a:pt x="1067" y="1440"/>
                  </a:moveTo>
                  <a:cubicBezTo>
                    <a:pt x="1174" y="1124"/>
                    <a:pt x="887" y="797"/>
                    <a:pt x="698" y="577"/>
                  </a:cubicBezTo>
                  <a:cubicBezTo>
                    <a:pt x="500" y="348"/>
                    <a:pt x="270" y="14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4"/>
            <p:cNvSpPr/>
            <p:nvPr/>
          </p:nvSpPr>
          <p:spPr bwMode="auto">
            <a:xfrm>
              <a:off x="3701" y="790"/>
              <a:ext cx="595313" cy="352734"/>
            </a:xfrm>
            <a:custGeom>
              <a:avLst/>
              <a:gdLst/>
              <a:ahLst/>
              <a:cxnLst/>
              <a:rect l="0" t="0" r="r" b="b"/>
              <a:pathLst>
                <a:path w="125" h="74">
                  <a:moveTo>
                    <a:pt x="125" y="0"/>
                  </a:moveTo>
                  <a:cubicBezTo>
                    <a:pt x="85" y="22"/>
                    <a:pt x="43" y="47"/>
                    <a:pt x="0" y="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5"/>
            <p:cNvSpPr/>
            <p:nvPr/>
          </p:nvSpPr>
          <p:spPr bwMode="auto">
            <a:xfrm>
              <a:off x="6012389" y="5579"/>
              <a:ext cx="5497513" cy="6866337"/>
            </a:xfrm>
            <a:custGeom>
              <a:avLst/>
              <a:gdLst/>
              <a:ahLst/>
              <a:cxnLst/>
              <a:rect l="0" t="0" r="r" b="b"/>
              <a:pathLst>
                <a:path w="1155" h="1440">
                  <a:moveTo>
                    <a:pt x="1056" y="1440"/>
                  </a:moveTo>
                  <a:cubicBezTo>
                    <a:pt x="1155" y="1123"/>
                    <a:pt x="875" y="801"/>
                    <a:pt x="686" y="580"/>
                  </a:cubicBezTo>
                  <a:cubicBezTo>
                    <a:pt x="491" y="352"/>
                    <a:pt x="264" y="145"/>
                    <a:pt x="0" y="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6"/>
            <p:cNvSpPr/>
            <p:nvPr/>
          </p:nvSpPr>
          <p:spPr bwMode="auto">
            <a:xfrm>
              <a:off x="-1061" y="5579"/>
              <a:ext cx="357188" cy="213875"/>
            </a:xfrm>
            <a:custGeom>
              <a:avLst/>
              <a:gdLst/>
              <a:ahLst/>
              <a:cxnLst/>
              <a:rect l="0" t="0" r="r" b="b"/>
              <a:pathLst>
                <a:path w="75" h="45">
                  <a:moveTo>
                    <a:pt x="75" y="0"/>
                  </a:moveTo>
                  <a:cubicBezTo>
                    <a:pt x="50" y="14"/>
                    <a:pt x="25" y="29"/>
                    <a:pt x="0" y="45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17"/>
            <p:cNvSpPr/>
            <p:nvPr/>
          </p:nvSpPr>
          <p:spPr bwMode="auto">
            <a:xfrm>
              <a:off x="6210826" y="790"/>
              <a:ext cx="5522913" cy="6871126"/>
            </a:xfrm>
            <a:custGeom>
              <a:avLst/>
              <a:gdLst/>
              <a:ahLst/>
              <a:cxnLst/>
              <a:rect l="0" t="0" r="r" b="b"/>
              <a:pathLst>
                <a:path w="1160" h="1441">
                  <a:moveTo>
                    <a:pt x="1053" y="1441"/>
                  </a:moveTo>
                  <a:cubicBezTo>
                    <a:pt x="1160" y="1129"/>
                    <a:pt x="892" y="817"/>
                    <a:pt x="705" y="599"/>
                  </a:cubicBezTo>
                  <a:cubicBezTo>
                    <a:pt x="503" y="365"/>
                    <a:pt x="270" y="152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18"/>
            <p:cNvSpPr/>
            <p:nvPr/>
          </p:nvSpPr>
          <p:spPr bwMode="auto">
            <a:xfrm>
              <a:off x="6463239" y="5579"/>
              <a:ext cx="5413375" cy="6866337"/>
            </a:xfrm>
            <a:custGeom>
              <a:avLst/>
              <a:gdLst/>
              <a:ahLst/>
              <a:cxnLst/>
              <a:rect l="0" t="0" r="r" b="b"/>
              <a:pathLst>
                <a:path w="1137" h="1440">
                  <a:moveTo>
                    <a:pt x="1040" y="1440"/>
                  </a:moveTo>
                  <a:cubicBezTo>
                    <a:pt x="1137" y="1131"/>
                    <a:pt x="883" y="828"/>
                    <a:pt x="698" y="611"/>
                  </a:cubicBezTo>
                  <a:cubicBezTo>
                    <a:pt x="498" y="375"/>
                    <a:pt x="268" y="159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19"/>
            <p:cNvSpPr/>
            <p:nvPr/>
          </p:nvSpPr>
          <p:spPr bwMode="auto">
            <a:xfrm>
              <a:off x="6877576" y="5579"/>
              <a:ext cx="5037138" cy="6861550"/>
            </a:xfrm>
            <a:custGeom>
              <a:avLst/>
              <a:gdLst/>
              <a:ahLst/>
              <a:cxnLst/>
              <a:rect l="0" t="0" r="r" b="b"/>
              <a:pathLst>
                <a:path w="1058" h="1439">
                  <a:moveTo>
                    <a:pt x="1011" y="1439"/>
                  </a:moveTo>
                  <a:cubicBezTo>
                    <a:pt x="1058" y="1131"/>
                    <a:pt x="825" y="841"/>
                    <a:pt x="648" y="617"/>
                  </a:cubicBezTo>
                  <a:cubicBezTo>
                    <a:pt x="462" y="383"/>
                    <a:pt x="248" y="16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20"/>
            <p:cNvSpPr/>
            <p:nvPr/>
          </p:nvSpPr>
          <p:spPr bwMode="auto">
            <a:xfrm>
              <a:off x="8768289" y="5579"/>
              <a:ext cx="3417888" cy="2742066"/>
            </a:xfrm>
            <a:custGeom>
              <a:avLst/>
              <a:gdLst/>
              <a:ahLst/>
              <a:cxnLst/>
              <a:rect l="0" t="0" r="r" b="b"/>
              <a:pathLst>
                <a:path w="718" h="575">
                  <a:moveTo>
                    <a:pt x="718" y="575"/>
                  </a:moveTo>
                  <a:cubicBezTo>
                    <a:pt x="500" y="360"/>
                    <a:pt x="260" y="163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21"/>
            <p:cNvSpPr/>
            <p:nvPr/>
          </p:nvSpPr>
          <p:spPr bwMode="auto">
            <a:xfrm>
              <a:off x="9235014" y="10367"/>
              <a:ext cx="2951163" cy="2555325"/>
            </a:xfrm>
            <a:custGeom>
              <a:avLst/>
              <a:gdLst/>
              <a:ahLst/>
              <a:cxnLst/>
              <a:rect l="0" t="0" r="r" b="b"/>
              <a:pathLst>
                <a:path w="620" h="536">
                  <a:moveTo>
                    <a:pt x="620" y="536"/>
                  </a:moveTo>
                  <a:cubicBezTo>
                    <a:pt x="404" y="314"/>
                    <a:pt x="196" y="13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22"/>
            <p:cNvSpPr/>
            <p:nvPr/>
          </p:nvSpPr>
          <p:spPr bwMode="auto">
            <a:xfrm>
              <a:off x="10020826" y="5579"/>
              <a:ext cx="2165350" cy="1358265"/>
            </a:xfrm>
            <a:custGeom>
              <a:avLst/>
              <a:gdLst/>
              <a:ahLst/>
              <a:cxnLst/>
              <a:rect l="0" t="0" r="r" b="b"/>
              <a:pathLst>
                <a:path w="455" h="285">
                  <a:moveTo>
                    <a:pt x="0" y="0"/>
                  </a:moveTo>
                  <a:cubicBezTo>
                    <a:pt x="153" y="85"/>
                    <a:pt x="308" y="180"/>
                    <a:pt x="455" y="28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23"/>
            <p:cNvSpPr/>
            <p:nvPr/>
          </p:nvSpPr>
          <p:spPr bwMode="auto">
            <a:xfrm>
              <a:off x="11290826" y="5579"/>
              <a:ext cx="895350" cy="534687"/>
            </a:xfrm>
            <a:custGeom>
              <a:avLst/>
              <a:gdLst/>
              <a:ahLst/>
              <a:cxnLst/>
              <a:rect l="0" t="0" r="r" b="b"/>
              <a:pathLst>
                <a:path w="188" h="112">
                  <a:moveTo>
                    <a:pt x="0" y="0"/>
                  </a:moveTo>
                  <a:cubicBezTo>
                    <a:pt x="63" y="36"/>
                    <a:pt x="126" y="73"/>
                    <a:pt x="188" y="112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9" name="Group 8"/>
          <p:cNvGrpSpPr/>
          <p:nvPr/>
        </p:nvGrpSpPr>
        <p:grpSpPr>
          <a:xfrm>
            <a:off x="3259545" y="1186483"/>
            <a:ext cx="5666145" cy="4477933"/>
            <a:chOff x="3259545" y="1186483"/>
            <a:chExt cx="5666145" cy="4477933"/>
          </a:xfrm>
        </p:grpSpPr>
        <p:sp>
          <p:nvSpPr>
            <p:cNvPr id="99" name="Rectangle 98"/>
            <p:cNvSpPr/>
            <p:nvPr/>
          </p:nvSpPr>
          <p:spPr>
            <a:xfrm>
              <a:off x="3259545" y="1186483"/>
              <a:ext cx="5657881" cy="716184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00" name="Isosceles Triangle 39"/>
            <p:cNvSpPr/>
            <p:nvPr/>
          </p:nvSpPr>
          <p:spPr>
            <a:xfrm rot="10800000">
              <a:off x="5892384" y="5313353"/>
              <a:ext cx="407233" cy="35106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01" name="Rectangle 100"/>
            <p:cNvSpPr/>
            <p:nvPr/>
          </p:nvSpPr>
          <p:spPr>
            <a:xfrm>
              <a:off x="3259545" y="1991156"/>
              <a:ext cx="5666145" cy="3322196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44216" y="2074730"/>
            <a:ext cx="5490224" cy="1689390"/>
          </a:xfrm>
        </p:spPr>
        <p:txBody>
          <a:bodyPr bIns="0" anchor="b">
            <a:normAutofit/>
          </a:bodyPr>
          <a:lstStyle>
            <a:lvl1pPr algn="ctr">
              <a:defRPr sz="4400">
                <a:solidFill>
                  <a:srgbClr val="FFFEFF"/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344215" y="3846851"/>
            <a:ext cx="5490223" cy="1383770"/>
          </a:xfrm>
        </p:spPr>
        <p:txBody>
          <a:bodyPr tIns="0">
            <a:normAutofit/>
          </a:bodyPr>
          <a:lstStyle>
            <a:lvl1pPr marL="0" indent="0" algn="ctr">
              <a:buNone/>
              <a:defRPr sz="1800">
                <a:solidFill>
                  <a:srgbClr val="FFFE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04672" y="320040"/>
            <a:ext cx="3657600" cy="320040"/>
          </a:xfrm>
        </p:spPr>
        <p:txBody>
          <a:bodyPr/>
          <a:lstStyle/>
          <a:p>
            <a:fld id="{48A87A34-81AB-432B-8DAE-1953F412C126}" type="datetimeFigureOut">
              <a:rPr lang="en-US" dirty="0"/>
              <a:t>3/5/2019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4672" y="6227064"/>
            <a:ext cx="10588752" cy="320040"/>
          </a:xfrm>
        </p:spPr>
        <p:txBody>
          <a:bodyPr/>
          <a:lstStyle>
            <a:lvl1pPr algn="ctr">
              <a:defRPr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469880" y="320040"/>
            <a:ext cx="914400" cy="320040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7" name="Group 36"/>
          <p:cNvGrpSpPr/>
          <p:nvPr/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38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39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0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1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2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3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4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5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6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7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8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9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0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1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2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3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4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5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6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7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8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59" name="Group 58"/>
          <p:cNvGrpSpPr/>
          <p:nvPr/>
        </p:nvGrpSpPr>
        <p:grpSpPr>
          <a:xfrm>
            <a:off x="800144" y="1699589"/>
            <a:ext cx="3674476" cy="3470421"/>
            <a:chOff x="697883" y="1816768"/>
            <a:chExt cx="3674476" cy="3470421"/>
          </a:xfrm>
        </p:grpSpPr>
        <p:sp>
          <p:nvSpPr>
            <p:cNvPr id="60" name="Rectangle 59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61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62" name="Rectangle 61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9000" y="2339669"/>
            <a:ext cx="3500828" cy="2470065"/>
          </a:xfrm>
        </p:spPr>
        <p:txBody>
          <a:bodyPr lIns="91440" tIns="91440" rIns="91440" bIns="91440"/>
          <a:lstStyle>
            <a:lvl1pPr>
              <a:defRPr>
                <a:solidFill>
                  <a:srgbClr val="FFFEFF"/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120878" y="803187"/>
            <a:ext cx="6269591" cy="2382651"/>
          </a:xfrm>
        </p:spPr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18447" y="3672162"/>
            <a:ext cx="6272022" cy="2383586"/>
          </a:xfrm>
        </p:spPr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04672" y="320040"/>
            <a:ext cx="3657600" cy="320040"/>
          </a:xfrm>
        </p:spPr>
        <p:txBody>
          <a:bodyPr/>
          <a:lstStyle/>
          <a:p>
            <a:fld id="{48A87A34-81AB-432B-8DAE-1953F412C126}" type="datetimeFigureOut">
              <a:rPr lang="en-US" dirty="0"/>
              <a:t>3/5/2019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804672" y="6227064"/>
            <a:ext cx="10588752" cy="32004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469880" y="320040"/>
            <a:ext cx="914400" cy="320040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9" name="Group 38"/>
          <p:cNvGrpSpPr/>
          <p:nvPr/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40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1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2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3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4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5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6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7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8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9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0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1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2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3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4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5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6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7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8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9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60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61" name="Group 60"/>
          <p:cNvGrpSpPr/>
          <p:nvPr/>
        </p:nvGrpSpPr>
        <p:grpSpPr>
          <a:xfrm>
            <a:off x="800144" y="1699589"/>
            <a:ext cx="3674476" cy="3470421"/>
            <a:chOff x="697883" y="1816768"/>
            <a:chExt cx="3674476" cy="3470421"/>
          </a:xfrm>
        </p:grpSpPr>
        <p:sp>
          <p:nvSpPr>
            <p:cNvPr id="62" name="Rectangle 61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63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64" name="Rectangle 63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9001" y="2363915"/>
            <a:ext cx="3500828" cy="2460497"/>
          </a:xfrm>
        </p:spPr>
        <p:txBody>
          <a:bodyPr lIns="91440" tIns="91440" rIns="91440" bIns="91440"/>
          <a:lstStyle>
            <a:lvl1pPr>
              <a:defRPr>
                <a:solidFill>
                  <a:srgbClr val="FFFEFF"/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25137" y="803185"/>
            <a:ext cx="6265088" cy="685800"/>
          </a:xfrm>
        </p:spPr>
        <p:txBody>
          <a:bodyPr anchor="ctr">
            <a:noAutofit/>
          </a:bodyPr>
          <a:lstStyle>
            <a:lvl1pPr marL="0" indent="0" algn="l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25305" y="1488985"/>
            <a:ext cx="6264350" cy="1696853"/>
          </a:xfrm>
        </p:spPr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18653" y="3665887"/>
            <a:ext cx="6264414" cy="685800"/>
          </a:xfrm>
        </p:spPr>
        <p:txBody>
          <a:bodyPr anchor="ctr">
            <a:noAutofit/>
          </a:bodyPr>
          <a:lstStyle>
            <a:lvl1pPr marL="0" indent="0" algn="l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118447" y="4351687"/>
            <a:ext cx="6265588" cy="1704060"/>
          </a:xfrm>
        </p:spPr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804672" y="320040"/>
            <a:ext cx="3657600" cy="320040"/>
          </a:xfrm>
        </p:spPr>
        <p:txBody>
          <a:bodyPr/>
          <a:lstStyle/>
          <a:p>
            <a:fld id="{48A87A34-81AB-432B-8DAE-1953F412C126}" type="datetimeFigureOut">
              <a:rPr lang="en-US" dirty="0"/>
              <a:t>3/5/2019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804672" y="6227064"/>
            <a:ext cx="10588752" cy="32004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10469880" y="320040"/>
            <a:ext cx="914400" cy="320040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7" name="Group 76"/>
          <p:cNvGrpSpPr/>
          <p:nvPr/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78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9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0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1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7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8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24" name="Group 23"/>
          <p:cNvGrpSpPr/>
          <p:nvPr/>
        </p:nvGrpSpPr>
        <p:grpSpPr>
          <a:xfrm>
            <a:off x="800144" y="1699589"/>
            <a:ext cx="3674476" cy="3470421"/>
            <a:chOff x="697883" y="1816768"/>
            <a:chExt cx="3674476" cy="3470421"/>
          </a:xfrm>
        </p:grpSpPr>
        <p:sp>
          <p:nvSpPr>
            <p:cNvPr id="25" name="Rectangle 24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6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8632" y="2349925"/>
            <a:ext cx="3501196" cy="2456442"/>
          </a:xfrm>
        </p:spPr>
        <p:txBody>
          <a:bodyPr/>
          <a:lstStyle>
            <a:lvl1pPr>
              <a:defRPr>
                <a:solidFill>
                  <a:srgbClr val="FFFEFF"/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3/5/2019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804672" y="320040"/>
            <a:ext cx="3657600" cy="320040"/>
          </a:xfrm>
        </p:spPr>
        <p:txBody>
          <a:bodyPr/>
          <a:lstStyle/>
          <a:p>
            <a:fld id="{48A87A34-81AB-432B-8DAE-1953F412C126}" type="datetimeFigureOut">
              <a:rPr lang="en-US" dirty="0"/>
              <a:t>3/5/2019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804672" y="6227064"/>
            <a:ext cx="10588752" cy="32004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0469880" y="320040"/>
            <a:ext cx="914400" cy="320040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4" name="Group 73"/>
          <p:cNvGrpSpPr/>
          <p:nvPr/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75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6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7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8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9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0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1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21" name="Group 20"/>
          <p:cNvGrpSpPr/>
          <p:nvPr/>
        </p:nvGrpSpPr>
        <p:grpSpPr>
          <a:xfrm>
            <a:off x="800144" y="1699589"/>
            <a:ext cx="3674476" cy="3470421"/>
            <a:chOff x="697883" y="1816768"/>
            <a:chExt cx="3674476" cy="3470421"/>
          </a:xfrm>
        </p:grpSpPr>
        <p:sp>
          <p:nvSpPr>
            <p:cNvPr id="22" name="Rectangle 21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32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33" name="Rectangle 32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8631" y="2352026"/>
            <a:ext cx="3501197" cy="1223298"/>
          </a:xfrm>
        </p:spPr>
        <p:txBody>
          <a:bodyPr bIns="0" anchor="b">
            <a:noAutofit/>
          </a:bodyPr>
          <a:lstStyle>
            <a:lvl1pPr algn="ctr">
              <a:defRPr sz="3200">
                <a:solidFill>
                  <a:srgbClr val="FFFEFF"/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09983" y="802809"/>
            <a:ext cx="6275035" cy="5249940"/>
          </a:xfrm>
        </p:spPr>
        <p:txBody>
          <a:bodyPr anchor="ctr"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88631" y="3580186"/>
            <a:ext cx="3501197" cy="1221164"/>
          </a:xfrm>
        </p:spPr>
        <p:txBody>
          <a:bodyPr/>
          <a:lstStyle>
            <a:lvl1pPr marL="0" indent="0" algn="ctr">
              <a:buNone/>
              <a:defRPr sz="1600">
                <a:solidFill>
                  <a:srgbClr val="FFFE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3/5/2019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3" name="Group 72"/>
          <p:cNvGrpSpPr/>
          <p:nvPr/>
        </p:nvGrpSpPr>
        <p:grpSpPr>
          <a:xfrm>
            <a:off x="-329674" y="-59376"/>
            <a:ext cx="12515851" cy="6923798"/>
            <a:chOff x="-329674" y="-51881"/>
            <a:chExt cx="12515851" cy="6923798"/>
          </a:xfrm>
        </p:grpSpPr>
        <p:sp>
          <p:nvSpPr>
            <p:cNvPr id="81" name="Freeform 5"/>
            <p:cNvSpPr/>
            <p:nvPr/>
          </p:nvSpPr>
          <p:spPr bwMode="auto">
            <a:xfrm>
              <a:off x="-329674" y="1298404"/>
              <a:ext cx="9702800" cy="5573512"/>
            </a:xfrm>
            <a:custGeom>
              <a:avLst/>
              <a:gdLst/>
              <a:ahLst/>
              <a:cxnLst/>
              <a:rect l="0" t="0" r="r" b="b"/>
              <a:pathLst>
                <a:path w="2038" h="1169">
                  <a:moveTo>
                    <a:pt x="1752" y="1169"/>
                  </a:moveTo>
                  <a:cubicBezTo>
                    <a:pt x="2038" y="928"/>
                    <a:pt x="1673" y="513"/>
                    <a:pt x="1487" y="334"/>
                  </a:cubicBezTo>
                  <a:cubicBezTo>
                    <a:pt x="1316" y="170"/>
                    <a:pt x="1099" y="43"/>
                    <a:pt x="860" y="22"/>
                  </a:cubicBezTo>
                  <a:cubicBezTo>
                    <a:pt x="621" y="0"/>
                    <a:pt x="341" y="128"/>
                    <a:pt x="199" y="318"/>
                  </a:cubicBezTo>
                  <a:cubicBezTo>
                    <a:pt x="0" y="586"/>
                    <a:pt x="184" y="965"/>
                    <a:pt x="399" y="116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6"/>
            <p:cNvSpPr/>
            <p:nvPr/>
          </p:nvSpPr>
          <p:spPr bwMode="auto">
            <a:xfrm>
              <a:off x="670451" y="2018236"/>
              <a:ext cx="7373938" cy="4848892"/>
            </a:xfrm>
            <a:custGeom>
              <a:avLst/>
              <a:gdLst/>
              <a:ahLst/>
              <a:cxnLst/>
              <a:rect l="0" t="0" r="r" b="b"/>
              <a:pathLst>
                <a:path w="1549" h="1017">
                  <a:moveTo>
                    <a:pt x="1025" y="1016"/>
                  </a:moveTo>
                  <a:cubicBezTo>
                    <a:pt x="1223" y="971"/>
                    <a:pt x="1549" y="857"/>
                    <a:pt x="1443" y="592"/>
                  </a:cubicBezTo>
                  <a:cubicBezTo>
                    <a:pt x="1344" y="344"/>
                    <a:pt x="1041" y="111"/>
                    <a:pt x="782" y="53"/>
                  </a:cubicBezTo>
                  <a:cubicBezTo>
                    <a:pt x="545" y="0"/>
                    <a:pt x="275" y="117"/>
                    <a:pt x="150" y="329"/>
                  </a:cubicBezTo>
                  <a:cubicBezTo>
                    <a:pt x="0" y="584"/>
                    <a:pt x="243" y="911"/>
                    <a:pt x="477" y="1017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7"/>
            <p:cNvSpPr/>
            <p:nvPr/>
          </p:nvSpPr>
          <p:spPr bwMode="auto">
            <a:xfrm>
              <a:off x="251351" y="1788400"/>
              <a:ext cx="8035925" cy="5083516"/>
            </a:xfrm>
            <a:custGeom>
              <a:avLst/>
              <a:gdLst/>
              <a:ahLst/>
              <a:cxnLst/>
              <a:rect l="0" t="0" r="r" b="b"/>
              <a:pathLst>
                <a:path w="1688" h="1066">
                  <a:moveTo>
                    <a:pt x="1302" y="1066"/>
                  </a:moveTo>
                  <a:cubicBezTo>
                    <a:pt x="1416" y="1024"/>
                    <a:pt x="1551" y="962"/>
                    <a:pt x="1613" y="850"/>
                  </a:cubicBezTo>
                  <a:cubicBezTo>
                    <a:pt x="1688" y="715"/>
                    <a:pt x="1606" y="575"/>
                    <a:pt x="1517" y="471"/>
                  </a:cubicBezTo>
                  <a:cubicBezTo>
                    <a:pt x="1336" y="258"/>
                    <a:pt x="1084" y="62"/>
                    <a:pt x="798" y="28"/>
                  </a:cubicBezTo>
                  <a:cubicBezTo>
                    <a:pt x="559" y="0"/>
                    <a:pt x="317" y="138"/>
                    <a:pt x="181" y="333"/>
                  </a:cubicBezTo>
                  <a:cubicBezTo>
                    <a:pt x="0" y="592"/>
                    <a:pt x="191" y="907"/>
                    <a:pt x="420" y="10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8"/>
            <p:cNvSpPr/>
            <p:nvPr/>
          </p:nvSpPr>
          <p:spPr bwMode="auto">
            <a:xfrm>
              <a:off x="-1061" y="549842"/>
              <a:ext cx="10334625" cy="6322075"/>
            </a:xfrm>
            <a:custGeom>
              <a:avLst/>
              <a:gdLst/>
              <a:ahLst/>
              <a:cxnLst/>
              <a:rect l="0" t="0" r="r" b="b"/>
              <a:pathLst>
                <a:path w="2171" h="1326">
                  <a:moveTo>
                    <a:pt x="1873" y="1326"/>
                  </a:moveTo>
                  <a:cubicBezTo>
                    <a:pt x="2171" y="1045"/>
                    <a:pt x="1825" y="678"/>
                    <a:pt x="1609" y="473"/>
                  </a:cubicBezTo>
                  <a:cubicBezTo>
                    <a:pt x="1406" y="281"/>
                    <a:pt x="1159" y="116"/>
                    <a:pt x="880" y="63"/>
                  </a:cubicBezTo>
                  <a:cubicBezTo>
                    <a:pt x="545" y="0"/>
                    <a:pt x="214" y="161"/>
                    <a:pt x="0" y="42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9"/>
            <p:cNvSpPr/>
            <p:nvPr/>
          </p:nvSpPr>
          <p:spPr bwMode="auto">
            <a:xfrm>
              <a:off x="3701" y="6186246"/>
              <a:ext cx="504825" cy="681527"/>
            </a:xfrm>
            <a:custGeom>
              <a:avLst/>
              <a:gdLst/>
              <a:ahLst/>
              <a:cxnLst/>
              <a:rect l="0" t="0" r="r" b="b"/>
              <a:pathLst>
                <a:path w="106" h="143">
                  <a:moveTo>
                    <a:pt x="0" y="0"/>
                  </a:moveTo>
                  <a:cubicBezTo>
                    <a:pt x="35" y="54"/>
                    <a:pt x="70" y="101"/>
                    <a:pt x="106" y="143"/>
                  </a:cubicBezTo>
                </a:path>
              </a:pathLst>
            </a:custGeom>
            <a:noFill/>
            <a:ln w="4763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0"/>
            <p:cNvSpPr/>
            <p:nvPr/>
          </p:nvSpPr>
          <p:spPr bwMode="auto">
            <a:xfrm>
              <a:off x="-1061" y="-51881"/>
              <a:ext cx="11091863" cy="6923796"/>
            </a:xfrm>
            <a:custGeom>
              <a:avLst/>
              <a:gdLst/>
              <a:ahLst/>
              <a:cxnLst/>
              <a:rect l="0" t="0" r="r" b="b"/>
              <a:pathLst>
                <a:path w="2330" h="1452">
                  <a:moveTo>
                    <a:pt x="2046" y="1452"/>
                  </a:moveTo>
                  <a:cubicBezTo>
                    <a:pt x="2330" y="1153"/>
                    <a:pt x="2049" y="821"/>
                    <a:pt x="1813" y="601"/>
                  </a:cubicBezTo>
                  <a:cubicBezTo>
                    <a:pt x="1569" y="375"/>
                    <a:pt x="1282" y="179"/>
                    <a:pt x="956" y="97"/>
                  </a:cubicBezTo>
                  <a:cubicBezTo>
                    <a:pt x="572" y="0"/>
                    <a:pt x="292" y="101"/>
                    <a:pt x="0" y="3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1"/>
            <p:cNvSpPr/>
            <p:nvPr/>
          </p:nvSpPr>
          <p:spPr bwMode="auto">
            <a:xfrm>
              <a:off x="5426601" y="5579"/>
              <a:ext cx="5788025" cy="6847184"/>
            </a:xfrm>
            <a:custGeom>
              <a:avLst/>
              <a:gdLst/>
              <a:ahLst/>
              <a:cxnLst/>
              <a:rect l="0" t="0" r="r" b="b"/>
              <a:pathLst>
                <a:path w="1216" h="1436">
                  <a:moveTo>
                    <a:pt x="1094" y="1436"/>
                  </a:moveTo>
                  <a:cubicBezTo>
                    <a:pt x="1216" y="1114"/>
                    <a:pt x="904" y="770"/>
                    <a:pt x="709" y="551"/>
                  </a:cubicBezTo>
                  <a:cubicBezTo>
                    <a:pt x="509" y="327"/>
                    <a:pt x="274" y="127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2"/>
            <p:cNvSpPr/>
            <p:nvPr/>
          </p:nvSpPr>
          <p:spPr bwMode="auto">
            <a:xfrm>
              <a:off x="-1061" y="5579"/>
              <a:ext cx="1057275" cy="614491"/>
            </a:xfrm>
            <a:custGeom>
              <a:avLst/>
              <a:gdLst/>
              <a:ahLst/>
              <a:cxnLst/>
              <a:rect l="0" t="0" r="r" b="b"/>
              <a:pathLst>
                <a:path w="222" h="129">
                  <a:moveTo>
                    <a:pt x="222" y="0"/>
                  </a:moveTo>
                  <a:cubicBezTo>
                    <a:pt x="152" y="35"/>
                    <a:pt x="76" y="78"/>
                    <a:pt x="0" y="12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3"/>
            <p:cNvSpPr/>
            <p:nvPr/>
          </p:nvSpPr>
          <p:spPr bwMode="auto">
            <a:xfrm>
              <a:off x="5821889" y="5579"/>
              <a:ext cx="5588000" cy="6866337"/>
            </a:xfrm>
            <a:custGeom>
              <a:avLst/>
              <a:gdLst/>
              <a:ahLst/>
              <a:cxnLst/>
              <a:rect l="0" t="0" r="r" b="b"/>
              <a:pathLst>
                <a:path w="1174" h="1440">
                  <a:moveTo>
                    <a:pt x="1067" y="1440"/>
                  </a:moveTo>
                  <a:cubicBezTo>
                    <a:pt x="1174" y="1124"/>
                    <a:pt x="887" y="797"/>
                    <a:pt x="698" y="577"/>
                  </a:cubicBezTo>
                  <a:cubicBezTo>
                    <a:pt x="500" y="348"/>
                    <a:pt x="270" y="14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14"/>
            <p:cNvSpPr/>
            <p:nvPr/>
          </p:nvSpPr>
          <p:spPr bwMode="auto">
            <a:xfrm>
              <a:off x="3701" y="790"/>
              <a:ext cx="595313" cy="352734"/>
            </a:xfrm>
            <a:custGeom>
              <a:avLst/>
              <a:gdLst/>
              <a:ahLst/>
              <a:cxnLst/>
              <a:rect l="0" t="0" r="r" b="b"/>
              <a:pathLst>
                <a:path w="125" h="74">
                  <a:moveTo>
                    <a:pt x="125" y="0"/>
                  </a:moveTo>
                  <a:cubicBezTo>
                    <a:pt x="85" y="22"/>
                    <a:pt x="43" y="47"/>
                    <a:pt x="0" y="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15"/>
            <p:cNvSpPr/>
            <p:nvPr/>
          </p:nvSpPr>
          <p:spPr bwMode="auto">
            <a:xfrm>
              <a:off x="6012389" y="5579"/>
              <a:ext cx="5497513" cy="6866337"/>
            </a:xfrm>
            <a:custGeom>
              <a:avLst/>
              <a:gdLst/>
              <a:ahLst/>
              <a:cxnLst/>
              <a:rect l="0" t="0" r="r" b="b"/>
              <a:pathLst>
                <a:path w="1155" h="1440">
                  <a:moveTo>
                    <a:pt x="1056" y="1440"/>
                  </a:moveTo>
                  <a:cubicBezTo>
                    <a:pt x="1155" y="1123"/>
                    <a:pt x="875" y="801"/>
                    <a:pt x="686" y="580"/>
                  </a:cubicBezTo>
                  <a:cubicBezTo>
                    <a:pt x="491" y="352"/>
                    <a:pt x="264" y="145"/>
                    <a:pt x="0" y="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16"/>
            <p:cNvSpPr/>
            <p:nvPr/>
          </p:nvSpPr>
          <p:spPr bwMode="auto">
            <a:xfrm>
              <a:off x="-1061" y="5579"/>
              <a:ext cx="357188" cy="213875"/>
            </a:xfrm>
            <a:custGeom>
              <a:avLst/>
              <a:gdLst/>
              <a:ahLst/>
              <a:cxnLst/>
              <a:rect l="0" t="0" r="r" b="b"/>
              <a:pathLst>
                <a:path w="75" h="45">
                  <a:moveTo>
                    <a:pt x="75" y="0"/>
                  </a:moveTo>
                  <a:cubicBezTo>
                    <a:pt x="50" y="14"/>
                    <a:pt x="25" y="29"/>
                    <a:pt x="0" y="45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17"/>
            <p:cNvSpPr/>
            <p:nvPr/>
          </p:nvSpPr>
          <p:spPr bwMode="auto">
            <a:xfrm>
              <a:off x="6210826" y="790"/>
              <a:ext cx="5522913" cy="6871126"/>
            </a:xfrm>
            <a:custGeom>
              <a:avLst/>
              <a:gdLst/>
              <a:ahLst/>
              <a:cxnLst/>
              <a:rect l="0" t="0" r="r" b="b"/>
              <a:pathLst>
                <a:path w="1160" h="1441">
                  <a:moveTo>
                    <a:pt x="1053" y="1441"/>
                  </a:moveTo>
                  <a:cubicBezTo>
                    <a:pt x="1160" y="1129"/>
                    <a:pt x="892" y="817"/>
                    <a:pt x="705" y="599"/>
                  </a:cubicBezTo>
                  <a:cubicBezTo>
                    <a:pt x="503" y="365"/>
                    <a:pt x="270" y="152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18"/>
            <p:cNvSpPr/>
            <p:nvPr/>
          </p:nvSpPr>
          <p:spPr bwMode="auto">
            <a:xfrm>
              <a:off x="6463239" y="5579"/>
              <a:ext cx="5413375" cy="6866337"/>
            </a:xfrm>
            <a:custGeom>
              <a:avLst/>
              <a:gdLst/>
              <a:ahLst/>
              <a:cxnLst/>
              <a:rect l="0" t="0" r="r" b="b"/>
              <a:pathLst>
                <a:path w="1137" h="1440">
                  <a:moveTo>
                    <a:pt x="1040" y="1440"/>
                  </a:moveTo>
                  <a:cubicBezTo>
                    <a:pt x="1137" y="1131"/>
                    <a:pt x="883" y="828"/>
                    <a:pt x="698" y="611"/>
                  </a:cubicBezTo>
                  <a:cubicBezTo>
                    <a:pt x="498" y="375"/>
                    <a:pt x="268" y="159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19"/>
            <p:cNvSpPr/>
            <p:nvPr/>
          </p:nvSpPr>
          <p:spPr bwMode="auto">
            <a:xfrm>
              <a:off x="6877576" y="5579"/>
              <a:ext cx="5037138" cy="6861550"/>
            </a:xfrm>
            <a:custGeom>
              <a:avLst/>
              <a:gdLst/>
              <a:ahLst/>
              <a:cxnLst/>
              <a:rect l="0" t="0" r="r" b="b"/>
              <a:pathLst>
                <a:path w="1058" h="1439">
                  <a:moveTo>
                    <a:pt x="1011" y="1439"/>
                  </a:moveTo>
                  <a:cubicBezTo>
                    <a:pt x="1058" y="1131"/>
                    <a:pt x="825" y="841"/>
                    <a:pt x="648" y="617"/>
                  </a:cubicBezTo>
                  <a:cubicBezTo>
                    <a:pt x="462" y="383"/>
                    <a:pt x="248" y="16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20"/>
            <p:cNvSpPr/>
            <p:nvPr/>
          </p:nvSpPr>
          <p:spPr bwMode="auto">
            <a:xfrm>
              <a:off x="8768289" y="5579"/>
              <a:ext cx="3417888" cy="2742066"/>
            </a:xfrm>
            <a:custGeom>
              <a:avLst/>
              <a:gdLst/>
              <a:ahLst/>
              <a:cxnLst/>
              <a:rect l="0" t="0" r="r" b="b"/>
              <a:pathLst>
                <a:path w="718" h="575">
                  <a:moveTo>
                    <a:pt x="718" y="575"/>
                  </a:moveTo>
                  <a:cubicBezTo>
                    <a:pt x="500" y="360"/>
                    <a:pt x="260" y="163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7" name="Freeform 21"/>
            <p:cNvSpPr/>
            <p:nvPr/>
          </p:nvSpPr>
          <p:spPr bwMode="auto">
            <a:xfrm>
              <a:off x="9235014" y="10367"/>
              <a:ext cx="2951163" cy="2555325"/>
            </a:xfrm>
            <a:custGeom>
              <a:avLst/>
              <a:gdLst/>
              <a:ahLst/>
              <a:cxnLst/>
              <a:rect l="0" t="0" r="r" b="b"/>
              <a:pathLst>
                <a:path w="620" h="536">
                  <a:moveTo>
                    <a:pt x="620" y="536"/>
                  </a:moveTo>
                  <a:cubicBezTo>
                    <a:pt x="404" y="314"/>
                    <a:pt x="196" y="13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8" name="Freeform 22"/>
            <p:cNvSpPr/>
            <p:nvPr/>
          </p:nvSpPr>
          <p:spPr bwMode="auto">
            <a:xfrm>
              <a:off x="10020826" y="5579"/>
              <a:ext cx="2165350" cy="1358265"/>
            </a:xfrm>
            <a:custGeom>
              <a:avLst/>
              <a:gdLst/>
              <a:ahLst/>
              <a:cxnLst/>
              <a:rect l="0" t="0" r="r" b="b"/>
              <a:pathLst>
                <a:path w="455" h="285">
                  <a:moveTo>
                    <a:pt x="0" y="0"/>
                  </a:moveTo>
                  <a:cubicBezTo>
                    <a:pt x="153" y="85"/>
                    <a:pt x="308" y="180"/>
                    <a:pt x="455" y="28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9" name="Freeform 23"/>
            <p:cNvSpPr/>
            <p:nvPr/>
          </p:nvSpPr>
          <p:spPr bwMode="auto">
            <a:xfrm>
              <a:off x="11290826" y="5579"/>
              <a:ext cx="895350" cy="534687"/>
            </a:xfrm>
            <a:custGeom>
              <a:avLst/>
              <a:gdLst/>
              <a:ahLst/>
              <a:cxnLst/>
              <a:rect l="0" t="0" r="r" b="b"/>
              <a:pathLst>
                <a:path w="188" h="112">
                  <a:moveTo>
                    <a:pt x="0" y="0"/>
                  </a:moveTo>
                  <a:cubicBezTo>
                    <a:pt x="63" y="36"/>
                    <a:pt x="126" y="73"/>
                    <a:pt x="188" y="112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76" name="Group 75"/>
          <p:cNvGrpSpPr/>
          <p:nvPr/>
        </p:nvGrpSpPr>
        <p:grpSpPr>
          <a:xfrm>
            <a:off x="805336" y="1698331"/>
            <a:ext cx="5941540" cy="3470421"/>
            <a:chOff x="805336" y="1698331"/>
            <a:chExt cx="5941540" cy="3470421"/>
          </a:xfrm>
        </p:grpSpPr>
        <p:sp>
          <p:nvSpPr>
            <p:cNvPr id="77" name="Rectangle 76"/>
            <p:cNvSpPr/>
            <p:nvPr/>
          </p:nvSpPr>
          <p:spPr>
            <a:xfrm>
              <a:off x="805336" y="1698331"/>
              <a:ext cx="5941540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78" name="Isosceles Triangle 9"/>
            <p:cNvSpPr/>
            <p:nvPr/>
          </p:nvSpPr>
          <p:spPr>
            <a:xfrm rot="10800000">
              <a:off x="3618113" y="4896349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79" name="Rectangle 78"/>
            <p:cNvSpPr/>
            <p:nvPr/>
          </p:nvSpPr>
          <p:spPr>
            <a:xfrm>
              <a:off x="805336" y="2274403"/>
              <a:ext cx="5941540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543510" y="0"/>
            <a:ext cx="4648490" cy="6858000"/>
          </a:xfrm>
          <a:solidFill>
            <a:schemeClr val="bg1">
              <a:lumMod val="65000"/>
              <a:lumOff val="35000"/>
            </a:schemeClr>
          </a:solidFill>
          <a:ln w="9525" cap="sq">
            <a:noFill/>
            <a:miter lim="800000"/>
          </a:ln>
          <a:effectLst/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5443" y="2360255"/>
            <a:ext cx="5776646" cy="1178032"/>
          </a:xfrm>
        </p:spPr>
        <p:txBody>
          <a:bodyPr bIns="0" anchor="b">
            <a:normAutofit/>
          </a:bodyPr>
          <a:lstStyle>
            <a:lvl1pPr>
              <a:defRPr sz="3600">
                <a:solidFill>
                  <a:srgbClr val="FFFEFF"/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85443" y="3545012"/>
            <a:ext cx="5776646" cy="1274198"/>
          </a:xfr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rgbClr val="FFFE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04672" y="320040"/>
            <a:ext cx="3657600" cy="320040"/>
          </a:xfrm>
        </p:spPr>
        <p:txBody>
          <a:bodyPr/>
          <a:lstStyle/>
          <a:p>
            <a:fld id="{48A87A34-81AB-432B-8DAE-1953F412C126}" type="datetimeFigureOut">
              <a:rPr lang="en-US" dirty="0"/>
              <a:t>3/5/2019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804672" y="6227064"/>
            <a:ext cx="5942203" cy="32004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828377" y="320040"/>
            <a:ext cx="914400" cy="320040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91161" y="2358391"/>
            <a:ext cx="3498667" cy="2456485"/>
          </a:xfrm>
          <a:prstGeom prst="rect">
            <a:avLst/>
          </a:prstGeom>
        </p:spPr>
        <p:txBody>
          <a:bodyPr vert="horz" lIns="228600" tIns="228600" rIns="228600" bIns="22860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34982" y="794719"/>
            <a:ext cx="5950036" cy="525709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5"/>
            <a:r>
              <a:rPr lang="en-US" dirty="0"/>
              <a:t>6</a:t>
            </a:r>
          </a:p>
          <a:p>
            <a:pPr lvl="6"/>
            <a:r>
              <a:rPr lang="en-US" dirty="0"/>
              <a:t>7</a:t>
            </a:r>
          </a:p>
          <a:p>
            <a:pPr lvl="7"/>
            <a:r>
              <a:rPr lang="en-US" dirty="0"/>
              <a:t>8</a:t>
            </a:r>
          </a:p>
          <a:p>
            <a:pPr lvl="8"/>
            <a:r>
              <a:rPr lang="en-US" dirty="0"/>
              <a:t>9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04672" y="320040"/>
            <a:ext cx="3657600" cy="320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3/5/2019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04672" y="6227064"/>
            <a:ext cx="10588752" cy="320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469880" y="320040"/>
            <a:ext cx="914400" cy="320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lnSpc>
          <a:spcPct val="85000"/>
        </a:lnSpc>
        <a:spcBef>
          <a:spcPct val="0"/>
        </a:spcBef>
        <a:buNone/>
        <a:defRPr sz="4000" b="0" i="0" kern="1200" cap="none" spc="-150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8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600" kern="120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400" kern="120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hyperlink" Target="https://examenes.cervantes.es/es/dele-para-escolares/examenes/a1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examenes.cervantes.es/sites/default/files/dele_a1escolares_modelo_0.pdf" TargetMode="External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7" Type="http://schemas.openxmlformats.org/officeDocument/2006/relationships/image" Target="../media/image28.png"/><Relationship Id="rId2" Type="http://schemas.openxmlformats.org/officeDocument/2006/relationships/hyperlink" Target="https://examenes.cervantes.es/sites/default/files/DELE-A1E_Modelo-Hoja-de-respuestas.pdf" TargetMode="Externa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examenes.cervantes.es/es/dele/examenes/a2" TargetMode="Externa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hyperlink" Target="https://examenes.cervantes.es/sites/default/files/dele_a2_modelo0.pdf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hyperlink" Target="https://examenes.cervantes.es/sites/default/files/DELE-A2_Modelo-Hoja-de-respuestas.pdf" TargetMode="Externa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7.png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examenes.cervantes.es/es/dele/examenes/b1" TargetMode="Externa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hyperlink" Target="https://examenes.cervantes.es/sites/default/files/dele_b1_modelo0.pdf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2.png"/><Relationship Id="rId4" Type="http://schemas.openxmlformats.org/officeDocument/2006/relationships/image" Target="../media/image41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hyperlink" Target="https://examenes.cervantes.es/sites/default/files/DELE-B1_Modelo-Hoja-de-respuestas.pdf" TargetMode="Externa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6.png"/><Relationship Id="rId5" Type="http://schemas.openxmlformats.org/officeDocument/2006/relationships/image" Target="../media/image45.png"/><Relationship Id="rId4" Type="http://schemas.openxmlformats.org/officeDocument/2006/relationships/image" Target="../media/image44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hyperlink" Target="https://examenes.cervantes.es/es/dele-para-escolares/examenes/a2-b1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hyperlink" Target="https://examenes.cervantes.es/sites/default/files/dele_a2b1escolares_modelo_0.pdf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1.png"/><Relationship Id="rId4" Type="http://schemas.openxmlformats.org/officeDocument/2006/relationships/image" Target="../media/image50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hyperlink" Target="https://examenes.cervantes.es/sites/default/files/DELE-A2B1_Modelo-Hoja-de-respuestas.pdf" TargetMode="Externa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5.png"/><Relationship Id="rId5" Type="http://schemas.openxmlformats.org/officeDocument/2006/relationships/image" Target="../media/image54.png"/><Relationship Id="rId4" Type="http://schemas.openxmlformats.org/officeDocument/2006/relationships/image" Target="../media/image53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examenes.cervantes.es/es/dele/examenes/b2" TargetMode="Externa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hyperlink" Target="https://examenes.cervantes.es/sites/default/files/dele_b2_modelo0.pdf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0.png"/><Relationship Id="rId4" Type="http://schemas.openxmlformats.org/officeDocument/2006/relationships/image" Target="../media/image59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2" Type="http://schemas.openxmlformats.org/officeDocument/2006/relationships/hyperlink" Target="https://examenes.cervantes.es/sites/default/files/DELE-B2_Modelo-Hoja-de-respuestas.pdf" TargetMode="Externa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4.png"/><Relationship Id="rId5" Type="http://schemas.openxmlformats.org/officeDocument/2006/relationships/image" Target="../media/image63.png"/><Relationship Id="rId4" Type="http://schemas.openxmlformats.org/officeDocument/2006/relationships/image" Target="../media/image62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png"/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examenes.cervantes.es/es/dele/examenes/c1" TargetMode="Externa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png"/><Relationship Id="rId2" Type="http://schemas.openxmlformats.org/officeDocument/2006/relationships/hyperlink" Target="https://examenes.cervantes.es/sites/default/files/P1_C1_Modelo-0_v2.pdf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9.png"/><Relationship Id="rId4" Type="http://schemas.openxmlformats.org/officeDocument/2006/relationships/image" Target="../media/image68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png"/><Relationship Id="rId7" Type="http://schemas.openxmlformats.org/officeDocument/2006/relationships/image" Target="../media/image74.png"/><Relationship Id="rId2" Type="http://schemas.openxmlformats.org/officeDocument/2006/relationships/hyperlink" Target="https://examenes.cervantes.es/sites/default/files/DELE-C1_Modelo-Hoja-de-respuestas.pdf" TargetMode="Externa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3.png"/><Relationship Id="rId5" Type="http://schemas.openxmlformats.org/officeDocument/2006/relationships/image" Target="../media/image72.png"/><Relationship Id="rId4" Type="http://schemas.openxmlformats.org/officeDocument/2006/relationships/image" Target="../media/image71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6.png"/><Relationship Id="rId2" Type="http://schemas.openxmlformats.org/officeDocument/2006/relationships/image" Target="../media/image75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examenes.cervantes.es/es/dele/examenes/c12" TargetMode="Externa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7.png"/><Relationship Id="rId2" Type="http://schemas.openxmlformats.org/officeDocument/2006/relationships/hyperlink" Target="https://examenes.cervantes.es/sites/default/files/dele_c2_modelo0.pdf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9.png"/><Relationship Id="rId4" Type="http://schemas.openxmlformats.org/officeDocument/2006/relationships/image" Target="../media/image78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5.png"/><Relationship Id="rId4" Type="http://schemas.openxmlformats.org/officeDocument/2006/relationships/image" Target="../media/image2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0.png"/><Relationship Id="rId7" Type="http://schemas.openxmlformats.org/officeDocument/2006/relationships/image" Target="../media/image84.png"/><Relationship Id="rId2" Type="http://schemas.openxmlformats.org/officeDocument/2006/relationships/hyperlink" Target="https://examenes.cervantes.es/sites/default/files/DELE-C2_Modelo-Hoja-de-respuestas.pdf" TargetMode="Externa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3.png"/><Relationship Id="rId5" Type="http://schemas.openxmlformats.org/officeDocument/2006/relationships/image" Target="../media/image82.png"/><Relationship Id="rId4" Type="http://schemas.openxmlformats.org/officeDocument/2006/relationships/image" Target="../media/image81.png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1.png"/><Relationship Id="rId3" Type="http://schemas.openxmlformats.org/officeDocument/2006/relationships/image" Target="../media/image86.png"/><Relationship Id="rId7" Type="http://schemas.openxmlformats.org/officeDocument/2006/relationships/image" Target="../media/image90.png"/><Relationship Id="rId12" Type="http://schemas.openxmlformats.org/officeDocument/2006/relationships/hyperlink" Target="https://examenes.cervantes.es/es/dele-para-escolares/preparar-prueba-escolares" TargetMode="External"/><Relationship Id="rId2" Type="http://schemas.openxmlformats.org/officeDocument/2006/relationships/image" Target="../media/image8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9.png"/><Relationship Id="rId11" Type="http://schemas.openxmlformats.org/officeDocument/2006/relationships/image" Target="../media/image93.png"/><Relationship Id="rId5" Type="http://schemas.openxmlformats.org/officeDocument/2006/relationships/image" Target="../media/image88.png"/><Relationship Id="rId10" Type="http://schemas.openxmlformats.org/officeDocument/2006/relationships/hyperlink" Target="https://examenes.cervantes.es/es/dele/preparar-prueba" TargetMode="External"/><Relationship Id="rId4" Type="http://schemas.openxmlformats.org/officeDocument/2006/relationships/image" Target="../media/image87.png"/><Relationship Id="rId9" Type="http://schemas.openxmlformats.org/officeDocument/2006/relationships/image" Target="../media/image92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4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png"/><Relationship Id="rId5" Type="http://schemas.openxmlformats.org/officeDocument/2006/relationships/image" Target="../media/image13.png"/><Relationship Id="rId4" Type="http://schemas.openxmlformats.org/officeDocument/2006/relationships/hyperlink" Target="https://examenes.cervantes.es/es/dele/preparar-prueba" TargetMode="Externa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5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8.png"/><Relationship Id="rId5" Type="http://schemas.openxmlformats.org/officeDocument/2006/relationships/image" Target="../media/image40.png"/><Relationship Id="rId4" Type="http://schemas.openxmlformats.org/officeDocument/2006/relationships/hyperlink" Target="https://examenes.cervantes.es/es/dele/preparar-prueba" TargetMode="Externa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hyperlink" Target="https://examenes.cervantes.es/es/dele/preparar-prueba" TargetMode="Externa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7.png"/><Relationship Id="rId5" Type="http://schemas.openxmlformats.org/officeDocument/2006/relationships/image" Target="../media/image67.png"/><Relationship Id="rId4" Type="http://schemas.openxmlformats.org/officeDocument/2006/relationships/image" Target="../media/image96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hyperlink" Target="https://examenes.cervantes.es/es/dele-para-escolares/preparar-prueba-escolares" TargetMode="Externa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8.png"/><Relationship Id="rId5" Type="http://schemas.openxmlformats.org/officeDocument/2006/relationships/image" Target="../media/image20.png"/><Relationship Id="rId4" Type="http://schemas.openxmlformats.org/officeDocument/2006/relationships/image" Target="../media/image97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8.png"/><Relationship Id="rId2" Type="http://schemas.openxmlformats.org/officeDocument/2006/relationships/hyperlink" Target="https://ave.cervantes.es/prueba_nivel/default.htm" TargetMode="Externa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2.png"/><Relationship Id="rId5" Type="http://schemas.openxmlformats.org/officeDocument/2006/relationships/image" Target="../media/image1.png"/><Relationship Id="rId4" Type="http://schemas.openxmlformats.org/officeDocument/2006/relationships/image" Target="../media/image99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hyperlink" Target="https://sidney.cervantes.es/es/nueva_zelanda/nueva_zelanda_examenes_dele.htm" TargetMode="External"/><Relationship Id="rId2" Type="http://schemas.openxmlformats.org/officeDocument/2006/relationships/image" Target="../media/image100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2.png"/><Relationship Id="rId2" Type="http://schemas.openxmlformats.org/officeDocument/2006/relationships/image" Target="../media/image101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sidney.cervantes.es/es/nueva_zelanda/nueva_zelanda_examenes_dele.htm" TargetMode="Externa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4.png"/><Relationship Id="rId2" Type="http://schemas.openxmlformats.org/officeDocument/2006/relationships/image" Target="../media/image10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5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hyperlink" Target="mailto:gloria.vazquez@aut.ac.nz" TargetMode="External"/><Relationship Id="rId5" Type="http://schemas.openxmlformats.org/officeDocument/2006/relationships/image" Target="../media/image106.png"/><Relationship Id="rId4" Type="http://schemas.openxmlformats.org/officeDocument/2006/relationships/image" Target="../media/image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examenes.cervantes.es/es/dele/examenes/a1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hyperlink" Target="https://examenes.cervantes.es/sites/default/files/dele_a1_modelo0.pdf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examenes.cervantes.es/sites/default/files/DELE-A1_Modelo-Hoja-de-respuestas.pdf" TargetMode="Externa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Inicio">
            <a:extLst>
              <a:ext uri="{FF2B5EF4-FFF2-40B4-BE49-F238E27FC236}">
                <a16:creationId xmlns:a16="http://schemas.microsoft.com/office/drawing/2014/main" id="{3744FA30-0BC0-4F8F-A3DF-32FE0766D22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2999"/>
          <a:stretch/>
        </p:blipFill>
        <p:spPr bwMode="auto">
          <a:xfrm>
            <a:off x="5100930" y="5514596"/>
            <a:ext cx="863920" cy="8299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1" descr="AUT">
            <a:extLst>
              <a:ext uri="{FF2B5EF4-FFF2-40B4-BE49-F238E27FC236}">
                <a16:creationId xmlns:a16="http://schemas.microsoft.com/office/drawing/2014/main" id="{01242AFC-BC6F-4787-B43F-E9029CB661D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81895" y="5514596"/>
            <a:ext cx="1172445" cy="8299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34790" y="1141636"/>
            <a:ext cx="8903553" cy="419236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11" name="Rectangle 10"/>
          <p:cNvSpPr/>
          <p:nvPr/>
        </p:nvSpPr>
        <p:spPr>
          <a:xfrm>
            <a:off x="7835714" y="5637174"/>
            <a:ext cx="1632136" cy="58477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es-ES" sz="1600" dirty="0">
                <a:solidFill>
                  <a:srgbClr val="1A1A1A"/>
                </a:solidFill>
                <a:latin typeface="ITCFranklinGothicStd-Book"/>
              </a:rPr>
              <a:t>Gloria Vázquez</a:t>
            </a:r>
          </a:p>
          <a:p>
            <a:pPr algn="just"/>
            <a:r>
              <a:rPr lang="es-ES" sz="1600" dirty="0">
                <a:solidFill>
                  <a:srgbClr val="1A1A1A"/>
                </a:solidFill>
                <a:latin typeface="ITCFranklinGothicStd-Book"/>
              </a:rPr>
              <a:t>Elba Ramírez</a:t>
            </a:r>
            <a:endParaRPr lang="en-NZ" sz="1600" dirty="0"/>
          </a:p>
        </p:txBody>
      </p:sp>
    </p:spTree>
    <p:extLst>
      <p:ext uri="{BB962C8B-B14F-4D97-AF65-F5344CB8AC3E}">
        <p14:creationId xmlns:p14="http://schemas.microsoft.com/office/powerpoint/2010/main" val="362627961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2338195" y="6306017"/>
            <a:ext cx="756880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NZ" dirty="0">
                <a:hlinkClick r:id="rId2"/>
              </a:rPr>
              <a:t>https://examenes.cervantes.es/es/dele-para-escolares/examenes/a1</a:t>
            </a:r>
            <a:r>
              <a:rPr lang="en-NZ" dirty="0"/>
              <a:t> </a:t>
            </a:r>
          </a:p>
        </p:txBody>
      </p:sp>
      <p:pic>
        <p:nvPicPr>
          <p:cNvPr id="12" name="Content Placeholder 11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4785445" y="1208029"/>
            <a:ext cx="6980982" cy="457420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13" name="Rectangle 12"/>
          <p:cNvSpPr/>
          <p:nvPr/>
        </p:nvSpPr>
        <p:spPr>
          <a:xfrm>
            <a:off x="926964" y="2353414"/>
            <a:ext cx="3415553" cy="243143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s-ES" sz="1900" dirty="0">
                <a:latin typeface="+mj-lt"/>
              </a:rPr>
              <a:t>La única diferencia con el DELE A1 (general) es que este examen está diseñado para estudiantes de entre 11 y 17 años, por lo que los </a:t>
            </a:r>
            <a:r>
              <a:rPr lang="es-ES" sz="1900" b="1" dirty="0">
                <a:latin typeface="+mj-lt"/>
              </a:rPr>
              <a:t>ámbitos, contextos y situaciones comunicativas </a:t>
            </a:r>
            <a:r>
              <a:rPr lang="es-ES" sz="1900" dirty="0">
                <a:latin typeface="+mj-lt"/>
              </a:rPr>
              <a:t>que aparecen en la prueba están </a:t>
            </a:r>
            <a:r>
              <a:rPr lang="es-ES" sz="1900" b="1" dirty="0">
                <a:latin typeface="+mj-lt"/>
              </a:rPr>
              <a:t>adaptados</a:t>
            </a:r>
            <a:r>
              <a:rPr lang="es-ES" sz="1900" dirty="0">
                <a:latin typeface="+mj-lt"/>
              </a:rPr>
              <a:t> a su edad.</a:t>
            </a:r>
            <a:endParaRPr lang="en-NZ" sz="1900" dirty="0">
              <a:latin typeface="+mj-lt"/>
            </a:endParaRP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39635" y="1208029"/>
            <a:ext cx="990210" cy="9768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80472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9" name="Group 71">
            <a:extLst>
              <a:ext uri="{FF2B5EF4-FFF2-40B4-BE49-F238E27FC236}">
                <a16:creationId xmlns:a16="http://schemas.microsoft.com/office/drawing/2014/main" id="{9EA06921-3C0C-4126-AF75-9499D48390C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73" name="Freeform 5">
              <a:extLst>
                <a:ext uri="{FF2B5EF4-FFF2-40B4-BE49-F238E27FC236}">
                  <a16:creationId xmlns:a16="http://schemas.microsoft.com/office/drawing/2014/main" id="{B8087084-CC7C-4D37-B821-F12CD3D29FD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0" name="Freeform 6">
              <a:extLst>
                <a:ext uri="{FF2B5EF4-FFF2-40B4-BE49-F238E27FC236}">
                  <a16:creationId xmlns:a16="http://schemas.microsoft.com/office/drawing/2014/main" id="{A27EF3C6-8AF8-41C0-B4DF-664F2408727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5" name="Freeform 7">
              <a:extLst>
                <a:ext uri="{FF2B5EF4-FFF2-40B4-BE49-F238E27FC236}">
                  <a16:creationId xmlns:a16="http://schemas.microsoft.com/office/drawing/2014/main" id="{46AD5CB4-13ED-4F2B-BA75-CA731F668A2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6" name="Freeform 8">
              <a:extLst>
                <a:ext uri="{FF2B5EF4-FFF2-40B4-BE49-F238E27FC236}">
                  <a16:creationId xmlns:a16="http://schemas.microsoft.com/office/drawing/2014/main" id="{6C2FD3B8-D702-4F83-BA99-D239212113F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7" name="Freeform 9">
              <a:extLst>
                <a:ext uri="{FF2B5EF4-FFF2-40B4-BE49-F238E27FC236}">
                  <a16:creationId xmlns:a16="http://schemas.microsoft.com/office/drawing/2014/main" id="{1AF0D977-DBC6-44B7-93FB-3F76406CF0A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8" name="Freeform 10">
              <a:extLst>
                <a:ext uri="{FF2B5EF4-FFF2-40B4-BE49-F238E27FC236}">
                  <a16:creationId xmlns:a16="http://schemas.microsoft.com/office/drawing/2014/main" id="{B3ED27DF-D17E-4922-8394-821ED92539F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9" name="Freeform 11">
              <a:extLst>
                <a:ext uri="{FF2B5EF4-FFF2-40B4-BE49-F238E27FC236}">
                  <a16:creationId xmlns:a16="http://schemas.microsoft.com/office/drawing/2014/main" id="{800084EB-3C31-445C-8B2E-F43BA7ED36F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0" name="Freeform 12">
              <a:extLst>
                <a:ext uri="{FF2B5EF4-FFF2-40B4-BE49-F238E27FC236}">
                  <a16:creationId xmlns:a16="http://schemas.microsoft.com/office/drawing/2014/main" id="{5EE7F4D6-BE2E-41A9-A417-BA1AE4583DB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1" name="Freeform 13">
              <a:extLst>
                <a:ext uri="{FF2B5EF4-FFF2-40B4-BE49-F238E27FC236}">
                  <a16:creationId xmlns:a16="http://schemas.microsoft.com/office/drawing/2014/main" id="{8805A789-4E10-46CF-A22B-8841C1CDFA3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14">
              <a:extLst>
                <a:ext uri="{FF2B5EF4-FFF2-40B4-BE49-F238E27FC236}">
                  <a16:creationId xmlns:a16="http://schemas.microsoft.com/office/drawing/2014/main" id="{9BD0D630-7987-48B7-A636-0ED234E22EC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15">
              <a:extLst>
                <a:ext uri="{FF2B5EF4-FFF2-40B4-BE49-F238E27FC236}">
                  <a16:creationId xmlns:a16="http://schemas.microsoft.com/office/drawing/2014/main" id="{F4E7D46D-851A-4DA9-B24D-19DAE1FCF2C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16">
              <a:extLst>
                <a:ext uri="{FF2B5EF4-FFF2-40B4-BE49-F238E27FC236}">
                  <a16:creationId xmlns:a16="http://schemas.microsoft.com/office/drawing/2014/main" id="{BA38A754-A53E-469C-B89B-6C7FF960798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17">
              <a:extLst>
                <a:ext uri="{FF2B5EF4-FFF2-40B4-BE49-F238E27FC236}">
                  <a16:creationId xmlns:a16="http://schemas.microsoft.com/office/drawing/2014/main" id="{CAC17457-E557-440A-B5E0-40DFEEC8992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8">
              <a:extLst>
                <a:ext uri="{FF2B5EF4-FFF2-40B4-BE49-F238E27FC236}">
                  <a16:creationId xmlns:a16="http://schemas.microsoft.com/office/drawing/2014/main" id="{4D697814-F310-40D2-8E79-93C1881074D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9">
              <a:extLst>
                <a:ext uri="{FF2B5EF4-FFF2-40B4-BE49-F238E27FC236}">
                  <a16:creationId xmlns:a16="http://schemas.microsoft.com/office/drawing/2014/main" id="{0CA691A3-EEBB-46A7-A973-B1E2DD112C8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20">
              <a:extLst>
                <a:ext uri="{FF2B5EF4-FFF2-40B4-BE49-F238E27FC236}">
                  <a16:creationId xmlns:a16="http://schemas.microsoft.com/office/drawing/2014/main" id="{B7361B78-110B-4437-8058-4E05A423434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21">
              <a:extLst>
                <a:ext uri="{FF2B5EF4-FFF2-40B4-BE49-F238E27FC236}">
                  <a16:creationId xmlns:a16="http://schemas.microsoft.com/office/drawing/2014/main" id="{97B9FFE1-BC8C-4C55-AE5D-8FDD7800184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22">
              <a:extLst>
                <a:ext uri="{FF2B5EF4-FFF2-40B4-BE49-F238E27FC236}">
                  <a16:creationId xmlns:a16="http://schemas.microsoft.com/office/drawing/2014/main" id="{6F87417E-9520-42E0-84D2-0C0225481A4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23">
              <a:extLst>
                <a:ext uri="{FF2B5EF4-FFF2-40B4-BE49-F238E27FC236}">
                  <a16:creationId xmlns:a16="http://schemas.microsoft.com/office/drawing/2014/main" id="{1235F6B6-5324-426D-84BE-EF96FD4303D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24">
              <a:extLst>
                <a:ext uri="{FF2B5EF4-FFF2-40B4-BE49-F238E27FC236}">
                  <a16:creationId xmlns:a16="http://schemas.microsoft.com/office/drawing/2014/main" id="{093C61D3-C80D-4599-8280-763868B2420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25">
              <a:extLst>
                <a:ext uri="{FF2B5EF4-FFF2-40B4-BE49-F238E27FC236}">
                  <a16:creationId xmlns:a16="http://schemas.microsoft.com/office/drawing/2014/main" id="{D6D942F2-89B9-4755-89D9-4365831760B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sp>
        <p:nvSpPr>
          <p:cNvPr id="95" name="Rectangle 94">
            <a:extLst>
              <a:ext uri="{FF2B5EF4-FFF2-40B4-BE49-F238E27FC236}">
                <a16:creationId xmlns:a16="http://schemas.microsoft.com/office/drawing/2014/main" id="{C40B6375-7479-45C4-8B99-EA1CF75F31E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 w="22225">
            <a:solidFill>
              <a:srgbClr val="EA8B04"/>
            </a:solidFill>
          </a:ln>
          <a:effectLst>
            <a:outerShdw blurRad="76200" algn="ctr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1637" y="2498308"/>
            <a:ext cx="1576345" cy="1945719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32" name="Rectangle 31"/>
          <p:cNvSpPr/>
          <p:nvPr/>
        </p:nvSpPr>
        <p:spPr>
          <a:xfrm>
            <a:off x="1677521" y="6418516"/>
            <a:ext cx="897143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NZ" dirty="0">
                <a:hlinkClick r:id="rId3"/>
              </a:rPr>
              <a:t>https://examenes.cervantes.es/sites/default/files/dele_a1escolares_modelo_0.pdf</a:t>
            </a:r>
            <a:r>
              <a:rPr lang="en-NZ" dirty="0"/>
              <a:t> 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44289" y="629093"/>
            <a:ext cx="4192317" cy="568414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366172" y="1243457"/>
            <a:ext cx="3986836" cy="441166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4379493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ángulo 8">
            <a:extLst>
              <a:ext uri="{FF2B5EF4-FFF2-40B4-BE49-F238E27FC236}">
                <a16:creationId xmlns:a16="http://schemas.microsoft.com/office/drawing/2014/main" id="{7AD349DD-B1A7-4902-8FA7-18790D8E2315}"/>
              </a:ext>
            </a:extLst>
          </p:cNvPr>
          <p:cNvSpPr/>
          <p:nvPr/>
        </p:nvSpPr>
        <p:spPr>
          <a:xfrm>
            <a:off x="565736" y="276456"/>
            <a:ext cx="564456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_tradnl" sz="2800" b="1" dirty="0">
                <a:solidFill>
                  <a:srgbClr val="EE0000"/>
                </a:solidFill>
                <a:latin typeface="Open Sans"/>
              </a:rPr>
              <a:t>Hojas de respuestas A1 Escolar</a:t>
            </a:r>
          </a:p>
        </p:txBody>
      </p:sp>
      <p:sp>
        <p:nvSpPr>
          <p:cNvPr id="7" name="Rectangle 6"/>
          <p:cNvSpPr/>
          <p:nvPr/>
        </p:nvSpPr>
        <p:spPr>
          <a:xfrm>
            <a:off x="925568" y="6488668"/>
            <a:ext cx="1003935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NZ" dirty="0">
                <a:hlinkClick r:id="rId2"/>
              </a:rPr>
              <a:t>https://examenes.cervantes.es/sites/default/files/DELE-A1E_Modelo-Hoja-de-respuestas.pdf</a:t>
            </a:r>
            <a:r>
              <a:rPr lang="en-NZ" dirty="0"/>
              <a:t> 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5736" y="1020034"/>
            <a:ext cx="5248275" cy="524827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13597" y="972408"/>
            <a:ext cx="5400828" cy="534352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104728" y="167765"/>
            <a:ext cx="4591971" cy="621072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452562" y="1482426"/>
            <a:ext cx="5726270" cy="404207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193233" y="491614"/>
            <a:ext cx="4771685" cy="577669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8236915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235940" y="663787"/>
            <a:ext cx="6360614" cy="552132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1500" y="1637696"/>
            <a:ext cx="4366959" cy="3573509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6" name="Rectangle 5"/>
          <p:cNvSpPr/>
          <p:nvPr/>
        </p:nvSpPr>
        <p:spPr>
          <a:xfrm>
            <a:off x="856782" y="5287405"/>
            <a:ext cx="36557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1600" dirty="0">
                <a:solidFill>
                  <a:srgbClr val="FF2E38"/>
                </a:solidFill>
                <a:latin typeface="ITCFranklinGothicStd-Book"/>
              </a:rPr>
              <a:t>* </a:t>
            </a:r>
            <a:r>
              <a:rPr lang="es-ES" sz="1600" dirty="0">
                <a:solidFill>
                  <a:srgbClr val="1A1A1A"/>
                </a:solidFill>
                <a:latin typeface="ITCFranklinGothicStd-Book"/>
              </a:rPr>
              <a:t>Se ofrecen exámenes para escolares de los niveles A1 y A2/B1</a:t>
            </a:r>
            <a:endParaRPr lang="en-NZ" sz="4400" dirty="0"/>
          </a:p>
        </p:txBody>
      </p:sp>
      <p:sp>
        <p:nvSpPr>
          <p:cNvPr id="7" name="Rectangle 6"/>
          <p:cNvSpPr/>
          <p:nvPr/>
        </p:nvSpPr>
        <p:spPr>
          <a:xfrm>
            <a:off x="3306383" y="6288087"/>
            <a:ext cx="597984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NZ" dirty="0">
                <a:hlinkClick r:id="rId4"/>
              </a:rPr>
              <a:t>https://examenes.cervantes.es/es/dele/examenes/a2</a:t>
            </a:r>
            <a:r>
              <a:rPr lang="en-NZ" dirty="0"/>
              <a:t>  </a:t>
            </a:r>
          </a:p>
        </p:txBody>
      </p:sp>
    </p:spTree>
    <p:extLst>
      <p:ext uri="{BB962C8B-B14F-4D97-AF65-F5344CB8AC3E}">
        <p14:creationId xmlns:p14="http://schemas.microsoft.com/office/powerpoint/2010/main" val="5734178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9" name="Group 71">
            <a:extLst>
              <a:ext uri="{FF2B5EF4-FFF2-40B4-BE49-F238E27FC236}">
                <a16:creationId xmlns:a16="http://schemas.microsoft.com/office/drawing/2014/main" id="{9EA06921-3C0C-4126-AF75-9499D48390C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73" name="Freeform 5">
              <a:extLst>
                <a:ext uri="{FF2B5EF4-FFF2-40B4-BE49-F238E27FC236}">
                  <a16:creationId xmlns:a16="http://schemas.microsoft.com/office/drawing/2014/main" id="{B8087084-CC7C-4D37-B821-F12CD3D29FD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0" name="Freeform 6">
              <a:extLst>
                <a:ext uri="{FF2B5EF4-FFF2-40B4-BE49-F238E27FC236}">
                  <a16:creationId xmlns:a16="http://schemas.microsoft.com/office/drawing/2014/main" id="{A27EF3C6-8AF8-41C0-B4DF-664F2408727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5" name="Freeform 7">
              <a:extLst>
                <a:ext uri="{FF2B5EF4-FFF2-40B4-BE49-F238E27FC236}">
                  <a16:creationId xmlns:a16="http://schemas.microsoft.com/office/drawing/2014/main" id="{46AD5CB4-13ED-4F2B-BA75-CA731F668A2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6" name="Freeform 8">
              <a:extLst>
                <a:ext uri="{FF2B5EF4-FFF2-40B4-BE49-F238E27FC236}">
                  <a16:creationId xmlns:a16="http://schemas.microsoft.com/office/drawing/2014/main" id="{6C2FD3B8-D702-4F83-BA99-D239212113F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7" name="Freeform 9">
              <a:extLst>
                <a:ext uri="{FF2B5EF4-FFF2-40B4-BE49-F238E27FC236}">
                  <a16:creationId xmlns:a16="http://schemas.microsoft.com/office/drawing/2014/main" id="{1AF0D977-DBC6-44B7-93FB-3F76406CF0A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8" name="Freeform 10">
              <a:extLst>
                <a:ext uri="{FF2B5EF4-FFF2-40B4-BE49-F238E27FC236}">
                  <a16:creationId xmlns:a16="http://schemas.microsoft.com/office/drawing/2014/main" id="{B3ED27DF-D17E-4922-8394-821ED92539F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9" name="Freeform 11">
              <a:extLst>
                <a:ext uri="{FF2B5EF4-FFF2-40B4-BE49-F238E27FC236}">
                  <a16:creationId xmlns:a16="http://schemas.microsoft.com/office/drawing/2014/main" id="{800084EB-3C31-445C-8B2E-F43BA7ED36F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0" name="Freeform 12">
              <a:extLst>
                <a:ext uri="{FF2B5EF4-FFF2-40B4-BE49-F238E27FC236}">
                  <a16:creationId xmlns:a16="http://schemas.microsoft.com/office/drawing/2014/main" id="{5EE7F4D6-BE2E-41A9-A417-BA1AE4583DB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1" name="Freeform 13">
              <a:extLst>
                <a:ext uri="{FF2B5EF4-FFF2-40B4-BE49-F238E27FC236}">
                  <a16:creationId xmlns:a16="http://schemas.microsoft.com/office/drawing/2014/main" id="{8805A789-4E10-46CF-A22B-8841C1CDFA3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14">
              <a:extLst>
                <a:ext uri="{FF2B5EF4-FFF2-40B4-BE49-F238E27FC236}">
                  <a16:creationId xmlns:a16="http://schemas.microsoft.com/office/drawing/2014/main" id="{9BD0D630-7987-48B7-A636-0ED234E22EC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15">
              <a:extLst>
                <a:ext uri="{FF2B5EF4-FFF2-40B4-BE49-F238E27FC236}">
                  <a16:creationId xmlns:a16="http://schemas.microsoft.com/office/drawing/2014/main" id="{F4E7D46D-851A-4DA9-B24D-19DAE1FCF2C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16">
              <a:extLst>
                <a:ext uri="{FF2B5EF4-FFF2-40B4-BE49-F238E27FC236}">
                  <a16:creationId xmlns:a16="http://schemas.microsoft.com/office/drawing/2014/main" id="{BA38A754-A53E-469C-B89B-6C7FF960798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17">
              <a:extLst>
                <a:ext uri="{FF2B5EF4-FFF2-40B4-BE49-F238E27FC236}">
                  <a16:creationId xmlns:a16="http://schemas.microsoft.com/office/drawing/2014/main" id="{CAC17457-E557-440A-B5E0-40DFEEC8992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8">
              <a:extLst>
                <a:ext uri="{FF2B5EF4-FFF2-40B4-BE49-F238E27FC236}">
                  <a16:creationId xmlns:a16="http://schemas.microsoft.com/office/drawing/2014/main" id="{4D697814-F310-40D2-8E79-93C1881074D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9">
              <a:extLst>
                <a:ext uri="{FF2B5EF4-FFF2-40B4-BE49-F238E27FC236}">
                  <a16:creationId xmlns:a16="http://schemas.microsoft.com/office/drawing/2014/main" id="{0CA691A3-EEBB-46A7-A973-B1E2DD112C8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20">
              <a:extLst>
                <a:ext uri="{FF2B5EF4-FFF2-40B4-BE49-F238E27FC236}">
                  <a16:creationId xmlns:a16="http://schemas.microsoft.com/office/drawing/2014/main" id="{B7361B78-110B-4437-8058-4E05A423434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21">
              <a:extLst>
                <a:ext uri="{FF2B5EF4-FFF2-40B4-BE49-F238E27FC236}">
                  <a16:creationId xmlns:a16="http://schemas.microsoft.com/office/drawing/2014/main" id="{97B9FFE1-BC8C-4C55-AE5D-8FDD7800184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22">
              <a:extLst>
                <a:ext uri="{FF2B5EF4-FFF2-40B4-BE49-F238E27FC236}">
                  <a16:creationId xmlns:a16="http://schemas.microsoft.com/office/drawing/2014/main" id="{6F87417E-9520-42E0-84D2-0C0225481A4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23">
              <a:extLst>
                <a:ext uri="{FF2B5EF4-FFF2-40B4-BE49-F238E27FC236}">
                  <a16:creationId xmlns:a16="http://schemas.microsoft.com/office/drawing/2014/main" id="{1235F6B6-5324-426D-84BE-EF96FD4303D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24">
              <a:extLst>
                <a:ext uri="{FF2B5EF4-FFF2-40B4-BE49-F238E27FC236}">
                  <a16:creationId xmlns:a16="http://schemas.microsoft.com/office/drawing/2014/main" id="{093C61D3-C80D-4599-8280-763868B2420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25">
              <a:extLst>
                <a:ext uri="{FF2B5EF4-FFF2-40B4-BE49-F238E27FC236}">
                  <a16:creationId xmlns:a16="http://schemas.microsoft.com/office/drawing/2014/main" id="{D6D942F2-89B9-4755-89D9-4365831760B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sp>
        <p:nvSpPr>
          <p:cNvPr id="95" name="Rectangle 94">
            <a:extLst>
              <a:ext uri="{FF2B5EF4-FFF2-40B4-BE49-F238E27FC236}">
                <a16:creationId xmlns:a16="http://schemas.microsoft.com/office/drawing/2014/main" id="{C40B6375-7479-45C4-8B99-EA1CF75F31E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 w="22225">
            <a:solidFill>
              <a:srgbClr val="EA8B04"/>
            </a:solidFill>
          </a:ln>
          <a:effectLst>
            <a:outerShdw blurRad="76200" algn="ctr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Rectangle 31"/>
          <p:cNvSpPr/>
          <p:nvPr/>
        </p:nvSpPr>
        <p:spPr>
          <a:xfrm>
            <a:off x="1923946" y="6474381"/>
            <a:ext cx="785118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NZ">
                <a:hlinkClick r:id="rId2"/>
              </a:rPr>
              <a:t>https://examenes.cervantes.es/sites/default/files/dele_a2_modelo0.pdf</a:t>
            </a:r>
            <a:r>
              <a:rPr lang="en-NZ"/>
              <a:t> </a:t>
            </a:r>
            <a:endParaRPr lang="en-NZ" dirty="0"/>
          </a:p>
        </p:txBody>
      </p:sp>
      <p:pic>
        <p:nvPicPr>
          <p:cNvPr id="29" name="Picture 2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37479" y="3035839"/>
            <a:ext cx="1111269" cy="106075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89241" y="579496"/>
            <a:ext cx="4283890" cy="575458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456691" y="526506"/>
            <a:ext cx="3977867" cy="580498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2715749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8">
            <a:extLst>
              <a:ext uri="{FF2B5EF4-FFF2-40B4-BE49-F238E27FC236}">
                <a16:creationId xmlns:a16="http://schemas.microsoft.com/office/drawing/2014/main" id="{7AD349DD-B1A7-4902-8FA7-18790D8E2315}"/>
              </a:ext>
            </a:extLst>
          </p:cNvPr>
          <p:cNvSpPr/>
          <p:nvPr/>
        </p:nvSpPr>
        <p:spPr>
          <a:xfrm>
            <a:off x="565736" y="276456"/>
            <a:ext cx="433011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_tradnl" sz="2800" b="1" dirty="0">
                <a:solidFill>
                  <a:srgbClr val="EE0000"/>
                </a:solidFill>
                <a:latin typeface="Open Sans"/>
              </a:rPr>
              <a:t>Hojas de respuestas A2</a:t>
            </a:r>
          </a:p>
        </p:txBody>
      </p:sp>
      <p:sp>
        <p:nvSpPr>
          <p:cNvPr id="3" name="Rectangle 2"/>
          <p:cNvSpPr/>
          <p:nvPr/>
        </p:nvSpPr>
        <p:spPr>
          <a:xfrm>
            <a:off x="925568" y="6488668"/>
            <a:ext cx="1003935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NZ" dirty="0">
                <a:hlinkClick r:id="rId2"/>
              </a:rPr>
              <a:t>https://examenes.cervantes.es/sites/default/files/DELE-A2_Modelo-Hoja-de-respuestas.pdf</a:t>
            </a:r>
            <a:r>
              <a:rPr lang="en-NZ" dirty="0"/>
              <a:t>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60358" y="538066"/>
            <a:ext cx="4626803" cy="553878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95849" y="538066"/>
            <a:ext cx="4796117" cy="580548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28181" y="944791"/>
            <a:ext cx="5056132" cy="5249009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181573" y="1328539"/>
            <a:ext cx="6092186" cy="448151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4165571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220856" y="591332"/>
            <a:ext cx="6361544" cy="546047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6643" y="1599136"/>
            <a:ext cx="4439854" cy="365672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6" name="Rectangle 5"/>
          <p:cNvSpPr/>
          <p:nvPr/>
        </p:nvSpPr>
        <p:spPr>
          <a:xfrm>
            <a:off x="808720" y="5467033"/>
            <a:ext cx="36557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1600" dirty="0">
                <a:solidFill>
                  <a:srgbClr val="FF2E38"/>
                </a:solidFill>
                <a:latin typeface="ITCFranklinGothicStd-Book"/>
              </a:rPr>
              <a:t>* </a:t>
            </a:r>
            <a:r>
              <a:rPr lang="es-ES" sz="1600" dirty="0">
                <a:solidFill>
                  <a:srgbClr val="1A1A1A"/>
                </a:solidFill>
                <a:latin typeface="ITCFranklinGothicStd-Book"/>
              </a:rPr>
              <a:t>Se ofrecen exámenes para escolares de los niveles A1 y A2/B1</a:t>
            </a:r>
            <a:endParaRPr lang="en-NZ" sz="4400" dirty="0"/>
          </a:p>
        </p:txBody>
      </p:sp>
      <p:sp>
        <p:nvSpPr>
          <p:cNvPr id="7" name="Rectangle 6"/>
          <p:cNvSpPr/>
          <p:nvPr/>
        </p:nvSpPr>
        <p:spPr>
          <a:xfrm>
            <a:off x="3306383" y="6288087"/>
            <a:ext cx="600709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NZ" dirty="0">
                <a:hlinkClick r:id="rId4"/>
              </a:rPr>
              <a:t>https://examenes.cervantes.es/es/dele/examenes/b1</a:t>
            </a:r>
            <a:r>
              <a:rPr lang="en-NZ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928325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9" name="Group 71">
            <a:extLst>
              <a:ext uri="{FF2B5EF4-FFF2-40B4-BE49-F238E27FC236}">
                <a16:creationId xmlns:a16="http://schemas.microsoft.com/office/drawing/2014/main" id="{9EA06921-3C0C-4126-AF75-9499D48390C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73" name="Freeform 5">
              <a:extLst>
                <a:ext uri="{FF2B5EF4-FFF2-40B4-BE49-F238E27FC236}">
                  <a16:creationId xmlns:a16="http://schemas.microsoft.com/office/drawing/2014/main" id="{B8087084-CC7C-4D37-B821-F12CD3D29FD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0" name="Freeform 6">
              <a:extLst>
                <a:ext uri="{FF2B5EF4-FFF2-40B4-BE49-F238E27FC236}">
                  <a16:creationId xmlns:a16="http://schemas.microsoft.com/office/drawing/2014/main" id="{A27EF3C6-8AF8-41C0-B4DF-664F2408727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5" name="Freeform 7">
              <a:extLst>
                <a:ext uri="{FF2B5EF4-FFF2-40B4-BE49-F238E27FC236}">
                  <a16:creationId xmlns:a16="http://schemas.microsoft.com/office/drawing/2014/main" id="{46AD5CB4-13ED-4F2B-BA75-CA731F668A2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6" name="Freeform 8">
              <a:extLst>
                <a:ext uri="{FF2B5EF4-FFF2-40B4-BE49-F238E27FC236}">
                  <a16:creationId xmlns:a16="http://schemas.microsoft.com/office/drawing/2014/main" id="{6C2FD3B8-D702-4F83-BA99-D239212113F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7" name="Freeform 9">
              <a:extLst>
                <a:ext uri="{FF2B5EF4-FFF2-40B4-BE49-F238E27FC236}">
                  <a16:creationId xmlns:a16="http://schemas.microsoft.com/office/drawing/2014/main" id="{1AF0D977-DBC6-44B7-93FB-3F76406CF0A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8" name="Freeform 10">
              <a:extLst>
                <a:ext uri="{FF2B5EF4-FFF2-40B4-BE49-F238E27FC236}">
                  <a16:creationId xmlns:a16="http://schemas.microsoft.com/office/drawing/2014/main" id="{B3ED27DF-D17E-4922-8394-821ED92539F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9" name="Freeform 11">
              <a:extLst>
                <a:ext uri="{FF2B5EF4-FFF2-40B4-BE49-F238E27FC236}">
                  <a16:creationId xmlns:a16="http://schemas.microsoft.com/office/drawing/2014/main" id="{800084EB-3C31-445C-8B2E-F43BA7ED36F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0" name="Freeform 12">
              <a:extLst>
                <a:ext uri="{FF2B5EF4-FFF2-40B4-BE49-F238E27FC236}">
                  <a16:creationId xmlns:a16="http://schemas.microsoft.com/office/drawing/2014/main" id="{5EE7F4D6-BE2E-41A9-A417-BA1AE4583DB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1" name="Freeform 13">
              <a:extLst>
                <a:ext uri="{FF2B5EF4-FFF2-40B4-BE49-F238E27FC236}">
                  <a16:creationId xmlns:a16="http://schemas.microsoft.com/office/drawing/2014/main" id="{8805A789-4E10-46CF-A22B-8841C1CDFA3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14">
              <a:extLst>
                <a:ext uri="{FF2B5EF4-FFF2-40B4-BE49-F238E27FC236}">
                  <a16:creationId xmlns:a16="http://schemas.microsoft.com/office/drawing/2014/main" id="{9BD0D630-7987-48B7-A636-0ED234E22EC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15">
              <a:extLst>
                <a:ext uri="{FF2B5EF4-FFF2-40B4-BE49-F238E27FC236}">
                  <a16:creationId xmlns:a16="http://schemas.microsoft.com/office/drawing/2014/main" id="{F4E7D46D-851A-4DA9-B24D-19DAE1FCF2C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16">
              <a:extLst>
                <a:ext uri="{FF2B5EF4-FFF2-40B4-BE49-F238E27FC236}">
                  <a16:creationId xmlns:a16="http://schemas.microsoft.com/office/drawing/2014/main" id="{BA38A754-A53E-469C-B89B-6C7FF960798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17">
              <a:extLst>
                <a:ext uri="{FF2B5EF4-FFF2-40B4-BE49-F238E27FC236}">
                  <a16:creationId xmlns:a16="http://schemas.microsoft.com/office/drawing/2014/main" id="{CAC17457-E557-440A-B5E0-40DFEEC8992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8">
              <a:extLst>
                <a:ext uri="{FF2B5EF4-FFF2-40B4-BE49-F238E27FC236}">
                  <a16:creationId xmlns:a16="http://schemas.microsoft.com/office/drawing/2014/main" id="{4D697814-F310-40D2-8E79-93C1881074D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9">
              <a:extLst>
                <a:ext uri="{FF2B5EF4-FFF2-40B4-BE49-F238E27FC236}">
                  <a16:creationId xmlns:a16="http://schemas.microsoft.com/office/drawing/2014/main" id="{0CA691A3-EEBB-46A7-A973-B1E2DD112C8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20">
              <a:extLst>
                <a:ext uri="{FF2B5EF4-FFF2-40B4-BE49-F238E27FC236}">
                  <a16:creationId xmlns:a16="http://schemas.microsoft.com/office/drawing/2014/main" id="{B7361B78-110B-4437-8058-4E05A423434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21">
              <a:extLst>
                <a:ext uri="{FF2B5EF4-FFF2-40B4-BE49-F238E27FC236}">
                  <a16:creationId xmlns:a16="http://schemas.microsoft.com/office/drawing/2014/main" id="{97B9FFE1-BC8C-4C55-AE5D-8FDD7800184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22">
              <a:extLst>
                <a:ext uri="{FF2B5EF4-FFF2-40B4-BE49-F238E27FC236}">
                  <a16:creationId xmlns:a16="http://schemas.microsoft.com/office/drawing/2014/main" id="{6F87417E-9520-42E0-84D2-0C0225481A4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23">
              <a:extLst>
                <a:ext uri="{FF2B5EF4-FFF2-40B4-BE49-F238E27FC236}">
                  <a16:creationId xmlns:a16="http://schemas.microsoft.com/office/drawing/2014/main" id="{1235F6B6-5324-426D-84BE-EF96FD4303D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24">
              <a:extLst>
                <a:ext uri="{FF2B5EF4-FFF2-40B4-BE49-F238E27FC236}">
                  <a16:creationId xmlns:a16="http://schemas.microsoft.com/office/drawing/2014/main" id="{093C61D3-C80D-4599-8280-763868B2420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25">
              <a:extLst>
                <a:ext uri="{FF2B5EF4-FFF2-40B4-BE49-F238E27FC236}">
                  <a16:creationId xmlns:a16="http://schemas.microsoft.com/office/drawing/2014/main" id="{D6D942F2-89B9-4755-89D9-4365831760B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sp>
        <p:nvSpPr>
          <p:cNvPr id="95" name="Rectangle 94">
            <a:extLst>
              <a:ext uri="{FF2B5EF4-FFF2-40B4-BE49-F238E27FC236}">
                <a16:creationId xmlns:a16="http://schemas.microsoft.com/office/drawing/2014/main" id="{C40B6375-7479-45C4-8B99-EA1CF75F31E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 w="22225">
            <a:solidFill>
              <a:srgbClr val="EA8B04"/>
            </a:solidFill>
          </a:ln>
          <a:effectLst>
            <a:outerShdw blurRad="76200" algn="ctr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Rectangle 31"/>
          <p:cNvSpPr/>
          <p:nvPr/>
        </p:nvSpPr>
        <p:spPr>
          <a:xfrm>
            <a:off x="1973177" y="6426160"/>
            <a:ext cx="793614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NZ" dirty="0">
                <a:hlinkClick r:id="rId2"/>
              </a:rPr>
              <a:t>https://examenes.cervantes.es/sites/default/files/dele_b1_modelo0.pdf</a:t>
            </a:r>
            <a:r>
              <a:rPr lang="en-NZ" dirty="0"/>
              <a:t> </a:t>
            </a:r>
          </a:p>
        </p:txBody>
      </p:sp>
      <p:pic>
        <p:nvPicPr>
          <p:cNvPr id="30" name="Picture 2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17942" y="2891321"/>
            <a:ext cx="1109320" cy="113093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01656" y="674625"/>
            <a:ext cx="4429662" cy="556432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5"/>
          <a:srcRect r="10994"/>
          <a:stretch/>
        </p:blipFill>
        <p:spPr>
          <a:xfrm>
            <a:off x="7242440" y="2302353"/>
            <a:ext cx="4221901" cy="233838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8051228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8">
            <a:extLst>
              <a:ext uri="{FF2B5EF4-FFF2-40B4-BE49-F238E27FC236}">
                <a16:creationId xmlns:a16="http://schemas.microsoft.com/office/drawing/2014/main" id="{7AD349DD-B1A7-4902-8FA7-18790D8E2315}"/>
              </a:ext>
            </a:extLst>
          </p:cNvPr>
          <p:cNvSpPr/>
          <p:nvPr/>
        </p:nvSpPr>
        <p:spPr>
          <a:xfrm>
            <a:off x="565736" y="276456"/>
            <a:ext cx="433011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_tradnl" sz="2800" b="1" dirty="0">
                <a:solidFill>
                  <a:srgbClr val="EE0000"/>
                </a:solidFill>
                <a:latin typeface="Open Sans"/>
              </a:rPr>
              <a:t>Hojas de respuestas B1</a:t>
            </a:r>
          </a:p>
        </p:txBody>
      </p:sp>
      <p:sp>
        <p:nvSpPr>
          <p:cNvPr id="3" name="Rectangle 2"/>
          <p:cNvSpPr/>
          <p:nvPr/>
        </p:nvSpPr>
        <p:spPr>
          <a:xfrm>
            <a:off x="925568" y="6450568"/>
            <a:ext cx="1003935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NZ" dirty="0">
                <a:hlinkClick r:id="rId2"/>
              </a:rPr>
              <a:t>https://examenes.cervantes.es/sites/default/files/DELE-B1_Modelo-Hoja-de-respuestas.pdf</a:t>
            </a:r>
            <a:r>
              <a:rPr lang="en-NZ" dirty="0"/>
              <a:t> 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54786" y="276456"/>
            <a:ext cx="4946626" cy="592931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95849" y="799676"/>
            <a:ext cx="4653275" cy="550658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65736" y="1129419"/>
            <a:ext cx="5950182" cy="466430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470270" y="1724256"/>
            <a:ext cx="5940232" cy="448151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929044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926964" y="2353414"/>
            <a:ext cx="3415553" cy="243143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s-ES" sz="1900" dirty="0">
                <a:latin typeface="+mj-lt"/>
              </a:rPr>
              <a:t>También destinados al público escolar de edades comprendidas entre los 11 y los 17 años, con</a:t>
            </a:r>
          </a:p>
          <a:p>
            <a:r>
              <a:rPr lang="es-ES" sz="1900" b="1" dirty="0">
                <a:latin typeface="+mj-lt"/>
              </a:rPr>
              <a:t>doble salida </a:t>
            </a:r>
            <a:r>
              <a:rPr lang="es-ES" sz="1900" dirty="0">
                <a:latin typeface="+mj-lt"/>
              </a:rPr>
              <a:t>que conduce a la obtención de </a:t>
            </a:r>
            <a:r>
              <a:rPr lang="es-ES" sz="1900" b="1" dirty="0">
                <a:latin typeface="+mj-lt"/>
              </a:rPr>
              <a:t>un diploma de nivel A2 o de uno de nivel B1 </a:t>
            </a:r>
            <a:r>
              <a:rPr lang="es-ES" sz="1900" dirty="0">
                <a:latin typeface="+mj-lt"/>
              </a:rPr>
              <a:t>en función de los resultados que se alcancen en las pruebas.</a:t>
            </a:r>
            <a:endParaRPr lang="en-NZ" sz="1900" dirty="0">
              <a:latin typeface="+mj-lt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123042" y="6297052"/>
            <a:ext cx="792467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NZ" dirty="0">
                <a:hlinkClick r:id="rId2"/>
              </a:rPr>
              <a:t>https://examenes.cervantes.es/es/dele-para-escolares/examenes/a2-b1</a:t>
            </a:r>
            <a:r>
              <a:rPr lang="en-NZ" dirty="0"/>
              <a:t> 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4775829" y="1142308"/>
            <a:ext cx="6901916" cy="466682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34148" y="1309832"/>
            <a:ext cx="1124983" cy="8948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17181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2A10FDC-F578-4EA8-91F1-EDF576E49E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1531" y="2354231"/>
            <a:ext cx="3626729" cy="2470065"/>
          </a:xfrm>
        </p:spPr>
        <p:txBody>
          <a:bodyPr/>
          <a:lstStyle/>
          <a:p>
            <a:r>
              <a:rPr lang="es-ES_tradnl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LA IMPORTANCIA DE LOS DIPLOMAS DE ESPAÑOL</a:t>
            </a:r>
            <a:endParaRPr lang="en-NZ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F4BC7658-C9A8-4810-A7FF-5CBFDE1CDA8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023197" y="1315305"/>
            <a:ext cx="6692553" cy="2382651"/>
          </a:xfrm>
        </p:spPr>
        <p:txBody>
          <a:bodyPr>
            <a:noAutofit/>
          </a:bodyPr>
          <a:lstStyle/>
          <a:p>
            <a:r>
              <a:rPr lang="es-ES_tradnl" sz="2700" dirty="0">
                <a:latin typeface="+mj-lt"/>
              </a:rPr>
              <a:t>Facilita el </a:t>
            </a:r>
            <a:r>
              <a:rPr lang="es-ES_tradnl" sz="2700" b="1" dirty="0">
                <a:latin typeface="+mj-lt"/>
              </a:rPr>
              <a:t>acceso a becas </a:t>
            </a:r>
            <a:r>
              <a:rPr lang="es-ES_tradnl" sz="2700" dirty="0">
                <a:latin typeface="+mj-lt"/>
              </a:rPr>
              <a:t>(Erasmus, Leonardo, etc.) o a otros programas como los de Asistentes de Español en España, que le </a:t>
            </a:r>
            <a:r>
              <a:rPr lang="es-ES_tradnl" sz="2700" b="1" dirty="0">
                <a:latin typeface="+mj-lt"/>
              </a:rPr>
              <a:t>aporta un valor añadido al currículum vitae</a:t>
            </a:r>
            <a:r>
              <a:rPr lang="es-ES_tradnl" sz="2700" dirty="0">
                <a:latin typeface="+mj-lt"/>
              </a:rPr>
              <a:t>.</a:t>
            </a:r>
            <a:endParaRPr lang="en-NZ" sz="2700" dirty="0">
              <a:latin typeface="+mj-lt"/>
            </a:endParaRP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62899CAA-A11F-4925-82D7-5400836DEAE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023196" y="3741664"/>
            <a:ext cx="6692553" cy="2383586"/>
          </a:xfrm>
        </p:spPr>
        <p:txBody>
          <a:bodyPr>
            <a:noAutofit/>
          </a:bodyPr>
          <a:lstStyle/>
          <a:p>
            <a:r>
              <a:rPr lang="es-ES_tradnl" sz="2700" dirty="0">
                <a:latin typeface="+mj-lt"/>
              </a:rPr>
              <a:t>Ayuda con la </a:t>
            </a:r>
            <a:r>
              <a:rPr lang="es-ES_tradnl" sz="2700" b="1" dirty="0">
                <a:latin typeface="+mj-lt"/>
              </a:rPr>
              <a:t>búsqueda y encuentro de trabajo </a:t>
            </a:r>
            <a:r>
              <a:rPr lang="es-ES_tradnl" sz="2700" dirty="0">
                <a:latin typeface="+mj-lt"/>
              </a:rPr>
              <a:t>porque el saber español suele ser un requisito en puestos de trabajo en </a:t>
            </a:r>
            <a:r>
              <a:rPr lang="es-ES_tradnl" sz="2700" b="1" dirty="0">
                <a:latin typeface="+mj-lt"/>
              </a:rPr>
              <a:t>compañías internacionales con relaciones con/en España y Latinoamérica.</a:t>
            </a:r>
            <a:endParaRPr lang="en-NZ" sz="2700" b="1" dirty="0">
              <a:latin typeface="+mj-lt"/>
            </a:endParaRPr>
          </a:p>
        </p:txBody>
      </p:sp>
      <p:grpSp>
        <p:nvGrpSpPr>
          <p:cNvPr id="12" name="Group 11"/>
          <p:cNvGrpSpPr/>
          <p:nvPr/>
        </p:nvGrpSpPr>
        <p:grpSpPr>
          <a:xfrm>
            <a:off x="10420350" y="0"/>
            <a:ext cx="1771650" cy="800100"/>
            <a:chOff x="1218576" y="5923966"/>
            <a:chExt cx="2036365" cy="829934"/>
          </a:xfrm>
        </p:grpSpPr>
        <p:pic>
          <p:nvPicPr>
            <p:cNvPr id="13" name="Picture 2" descr="Inicio">
              <a:extLst>
                <a:ext uri="{FF2B5EF4-FFF2-40B4-BE49-F238E27FC236}">
                  <a16:creationId xmlns:a16="http://schemas.microsoft.com/office/drawing/2014/main" id="{3744FA30-0BC0-4F8F-A3DF-32FE0766D22D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62999"/>
            <a:stretch/>
          </p:blipFill>
          <p:spPr bwMode="auto">
            <a:xfrm>
              <a:off x="1218576" y="5923966"/>
              <a:ext cx="863920" cy="82993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4" name="Picture 1" descr="AUT">
              <a:extLst>
                <a:ext uri="{FF2B5EF4-FFF2-40B4-BE49-F238E27FC236}">
                  <a16:creationId xmlns:a16="http://schemas.microsoft.com/office/drawing/2014/main" id="{01242AFC-BC6F-4787-B43F-E9029CB661D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82496" y="5923967"/>
              <a:ext cx="1172445" cy="8299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8454438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4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9" name="Group 71">
            <a:extLst>
              <a:ext uri="{FF2B5EF4-FFF2-40B4-BE49-F238E27FC236}">
                <a16:creationId xmlns:a16="http://schemas.microsoft.com/office/drawing/2014/main" id="{9EA06921-3C0C-4126-AF75-9499D48390C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73" name="Freeform 5">
              <a:extLst>
                <a:ext uri="{FF2B5EF4-FFF2-40B4-BE49-F238E27FC236}">
                  <a16:creationId xmlns:a16="http://schemas.microsoft.com/office/drawing/2014/main" id="{B8087084-CC7C-4D37-B821-F12CD3D29FD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0" name="Freeform 6">
              <a:extLst>
                <a:ext uri="{FF2B5EF4-FFF2-40B4-BE49-F238E27FC236}">
                  <a16:creationId xmlns:a16="http://schemas.microsoft.com/office/drawing/2014/main" id="{A27EF3C6-8AF8-41C0-B4DF-664F2408727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5" name="Freeform 7">
              <a:extLst>
                <a:ext uri="{FF2B5EF4-FFF2-40B4-BE49-F238E27FC236}">
                  <a16:creationId xmlns:a16="http://schemas.microsoft.com/office/drawing/2014/main" id="{46AD5CB4-13ED-4F2B-BA75-CA731F668A2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6" name="Freeform 8">
              <a:extLst>
                <a:ext uri="{FF2B5EF4-FFF2-40B4-BE49-F238E27FC236}">
                  <a16:creationId xmlns:a16="http://schemas.microsoft.com/office/drawing/2014/main" id="{6C2FD3B8-D702-4F83-BA99-D239212113F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7" name="Freeform 9">
              <a:extLst>
                <a:ext uri="{FF2B5EF4-FFF2-40B4-BE49-F238E27FC236}">
                  <a16:creationId xmlns:a16="http://schemas.microsoft.com/office/drawing/2014/main" id="{1AF0D977-DBC6-44B7-93FB-3F76406CF0A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8" name="Freeform 10">
              <a:extLst>
                <a:ext uri="{FF2B5EF4-FFF2-40B4-BE49-F238E27FC236}">
                  <a16:creationId xmlns:a16="http://schemas.microsoft.com/office/drawing/2014/main" id="{B3ED27DF-D17E-4922-8394-821ED92539F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9" name="Freeform 11">
              <a:extLst>
                <a:ext uri="{FF2B5EF4-FFF2-40B4-BE49-F238E27FC236}">
                  <a16:creationId xmlns:a16="http://schemas.microsoft.com/office/drawing/2014/main" id="{800084EB-3C31-445C-8B2E-F43BA7ED36F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0" name="Freeform 12">
              <a:extLst>
                <a:ext uri="{FF2B5EF4-FFF2-40B4-BE49-F238E27FC236}">
                  <a16:creationId xmlns:a16="http://schemas.microsoft.com/office/drawing/2014/main" id="{5EE7F4D6-BE2E-41A9-A417-BA1AE4583DB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1" name="Freeform 13">
              <a:extLst>
                <a:ext uri="{FF2B5EF4-FFF2-40B4-BE49-F238E27FC236}">
                  <a16:creationId xmlns:a16="http://schemas.microsoft.com/office/drawing/2014/main" id="{8805A789-4E10-46CF-A22B-8841C1CDFA3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14">
              <a:extLst>
                <a:ext uri="{FF2B5EF4-FFF2-40B4-BE49-F238E27FC236}">
                  <a16:creationId xmlns:a16="http://schemas.microsoft.com/office/drawing/2014/main" id="{9BD0D630-7987-48B7-A636-0ED234E22EC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15">
              <a:extLst>
                <a:ext uri="{FF2B5EF4-FFF2-40B4-BE49-F238E27FC236}">
                  <a16:creationId xmlns:a16="http://schemas.microsoft.com/office/drawing/2014/main" id="{F4E7D46D-851A-4DA9-B24D-19DAE1FCF2C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16">
              <a:extLst>
                <a:ext uri="{FF2B5EF4-FFF2-40B4-BE49-F238E27FC236}">
                  <a16:creationId xmlns:a16="http://schemas.microsoft.com/office/drawing/2014/main" id="{BA38A754-A53E-469C-B89B-6C7FF960798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17">
              <a:extLst>
                <a:ext uri="{FF2B5EF4-FFF2-40B4-BE49-F238E27FC236}">
                  <a16:creationId xmlns:a16="http://schemas.microsoft.com/office/drawing/2014/main" id="{CAC17457-E557-440A-B5E0-40DFEEC8992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8">
              <a:extLst>
                <a:ext uri="{FF2B5EF4-FFF2-40B4-BE49-F238E27FC236}">
                  <a16:creationId xmlns:a16="http://schemas.microsoft.com/office/drawing/2014/main" id="{4D697814-F310-40D2-8E79-93C1881074D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9">
              <a:extLst>
                <a:ext uri="{FF2B5EF4-FFF2-40B4-BE49-F238E27FC236}">
                  <a16:creationId xmlns:a16="http://schemas.microsoft.com/office/drawing/2014/main" id="{0CA691A3-EEBB-46A7-A973-B1E2DD112C8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20">
              <a:extLst>
                <a:ext uri="{FF2B5EF4-FFF2-40B4-BE49-F238E27FC236}">
                  <a16:creationId xmlns:a16="http://schemas.microsoft.com/office/drawing/2014/main" id="{B7361B78-110B-4437-8058-4E05A423434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21">
              <a:extLst>
                <a:ext uri="{FF2B5EF4-FFF2-40B4-BE49-F238E27FC236}">
                  <a16:creationId xmlns:a16="http://schemas.microsoft.com/office/drawing/2014/main" id="{97B9FFE1-BC8C-4C55-AE5D-8FDD7800184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22">
              <a:extLst>
                <a:ext uri="{FF2B5EF4-FFF2-40B4-BE49-F238E27FC236}">
                  <a16:creationId xmlns:a16="http://schemas.microsoft.com/office/drawing/2014/main" id="{6F87417E-9520-42E0-84D2-0C0225481A4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23">
              <a:extLst>
                <a:ext uri="{FF2B5EF4-FFF2-40B4-BE49-F238E27FC236}">
                  <a16:creationId xmlns:a16="http://schemas.microsoft.com/office/drawing/2014/main" id="{1235F6B6-5324-426D-84BE-EF96FD4303D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24">
              <a:extLst>
                <a:ext uri="{FF2B5EF4-FFF2-40B4-BE49-F238E27FC236}">
                  <a16:creationId xmlns:a16="http://schemas.microsoft.com/office/drawing/2014/main" id="{093C61D3-C80D-4599-8280-763868B2420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25">
              <a:extLst>
                <a:ext uri="{FF2B5EF4-FFF2-40B4-BE49-F238E27FC236}">
                  <a16:creationId xmlns:a16="http://schemas.microsoft.com/office/drawing/2014/main" id="{D6D942F2-89B9-4755-89D9-4365831760B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sp>
        <p:nvSpPr>
          <p:cNvPr id="95" name="Rectangle 94">
            <a:extLst>
              <a:ext uri="{FF2B5EF4-FFF2-40B4-BE49-F238E27FC236}">
                <a16:creationId xmlns:a16="http://schemas.microsoft.com/office/drawing/2014/main" id="{C40B6375-7479-45C4-8B99-EA1CF75F31E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 w="22225">
            <a:solidFill>
              <a:srgbClr val="EA8B04"/>
            </a:solidFill>
          </a:ln>
          <a:effectLst>
            <a:outerShdw blurRad="76200" algn="ctr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Rectangle 31"/>
          <p:cNvSpPr/>
          <p:nvPr/>
        </p:nvSpPr>
        <p:spPr>
          <a:xfrm>
            <a:off x="1677521" y="6418516"/>
            <a:ext cx="924554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NZ" dirty="0">
                <a:hlinkClick r:id="rId2"/>
              </a:rPr>
              <a:t>https://examenes.cervantes.es/sites/default/files/dele_a2b1escolares_modelo_0.pdf</a:t>
            </a:r>
            <a:r>
              <a:rPr lang="en-NZ" dirty="0"/>
              <a:t> 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91368" y="2537933"/>
            <a:ext cx="1950116" cy="182181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07495" y="565150"/>
            <a:ext cx="3646147" cy="576738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499692" y="546666"/>
            <a:ext cx="3887445" cy="5780239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7073407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ángulo 8">
            <a:extLst>
              <a:ext uri="{FF2B5EF4-FFF2-40B4-BE49-F238E27FC236}">
                <a16:creationId xmlns:a16="http://schemas.microsoft.com/office/drawing/2014/main" id="{7AD349DD-B1A7-4902-8FA7-18790D8E2315}"/>
              </a:ext>
            </a:extLst>
          </p:cNvPr>
          <p:cNvSpPr/>
          <p:nvPr/>
        </p:nvSpPr>
        <p:spPr>
          <a:xfrm>
            <a:off x="565736" y="276456"/>
            <a:ext cx="617796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_tradnl" sz="2800" b="1" dirty="0">
                <a:solidFill>
                  <a:srgbClr val="EE0000"/>
                </a:solidFill>
                <a:latin typeface="Open Sans"/>
              </a:rPr>
              <a:t>Hojas de respuestas A2/B1 Escolar</a:t>
            </a:r>
          </a:p>
        </p:txBody>
      </p:sp>
      <p:sp>
        <p:nvSpPr>
          <p:cNvPr id="7" name="Rectangle 6"/>
          <p:cNvSpPr/>
          <p:nvPr/>
        </p:nvSpPr>
        <p:spPr>
          <a:xfrm>
            <a:off x="925568" y="6488668"/>
            <a:ext cx="1027583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NZ" dirty="0">
                <a:hlinkClick r:id="rId2"/>
              </a:rPr>
              <a:t>https://examenes.cervantes.es/sites/default/files/DELE-A2B1_Modelo-Hoja-de-respuestas.pdf</a:t>
            </a:r>
            <a:r>
              <a:rPr lang="en-NZ" dirty="0"/>
              <a:t> 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3874" y="874242"/>
            <a:ext cx="5539859" cy="5539859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77183" y="1065120"/>
            <a:ext cx="5338117" cy="515810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471058" y="1847850"/>
            <a:ext cx="5344454" cy="409575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063484" y="2317345"/>
            <a:ext cx="5554924" cy="40386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232059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060950" y="687151"/>
            <a:ext cx="6712592" cy="548069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0848" y="1665372"/>
            <a:ext cx="4313535" cy="352425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6" name="Rectangle 5"/>
          <p:cNvSpPr/>
          <p:nvPr/>
        </p:nvSpPr>
        <p:spPr>
          <a:xfrm>
            <a:off x="3306383" y="6288087"/>
            <a:ext cx="600709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NZ" dirty="0">
                <a:hlinkClick r:id="rId4"/>
              </a:rPr>
              <a:t>https://examenes.cervantes.es/es/dele/examenes/b2</a:t>
            </a:r>
            <a:r>
              <a:rPr lang="en-NZ" dirty="0"/>
              <a:t>  </a:t>
            </a:r>
          </a:p>
        </p:txBody>
      </p:sp>
    </p:spTree>
    <p:extLst>
      <p:ext uri="{BB962C8B-B14F-4D97-AF65-F5344CB8AC3E}">
        <p14:creationId xmlns:p14="http://schemas.microsoft.com/office/powerpoint/2010/main" val="1948846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9" name="Group 71">
            <a:extLst>
              <a:ext uri="{FF2B5EF4-FFF2-40B4-BE49-F238E27FC236}">
                <a16:creationId xmlns:a16="http://schemas.microsoft.com/office/drawing/2014/main" id="{9EA06921-3C0C-4126-AF75-9499D48390C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73" name="Freeform 5">
              <a:extLst>
                <a:ext uri="{FF2B5EF4-FFF2-40B4-BE49-F238E27FC236}">
                  <a16:creationId xmlns:a16="http://schemas.microsoft.com/office/drawing/2014/main" id="{B8087084-CC7C-4D37-B821-F12CD3D29FD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0" name="Freeform 6">
              <a:extLst>
                <a:ext uri="{FF2B5EF4-FFF2-40B4-BE49-F238E27FC236}">
                  <a16:creationId xmlns:a16="http://schemas.microsoft.com/office/drawing/2014/main" id="{A27EF3C6-8AF8-41C0-B4DF-664F2408727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5" name="Freeform 7">
              <a:extLst>
                <a:ext uri="{FF2B5EF4-FFF2-40B4-BE49-F238E27FC236}">
                  <a16:creationId xmlns:a16="http://schemas.microsoft.com/office/drawing/2014/main" id="{46AD5CB4-13ED-4F2B-BA75-CA731F668A2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6" name="Freeform 8">
              <a:extLst>
                <a:ext uri="{FF2B5EF4-FFF2-40B4-BE49-F238E27FC236}">
                  <a16:creationId xmlns:a16="http://schemas.microsoft.com/office/drawing/2014/main" id="{6C2FD3B8-D702-4F83-BA99-D239212113F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7" name="Freeform 9">
              <a:extLst>
                <a:ext uri="{FF2B5EF4-FFF2-40B4-BE49-F238E27FC236}">
                  <a16:creationId xmlns:a16="http://schemas.microsoft.com/office/drawing/2014/main" id="{1AF0D977-DBC6-44B7-93FB-3F76406CF0A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8" name="Freeform 10">
              <a:extLst>
                <a:ext uri="{FF2B5EF4-FFF2-40B4-BE49-F238E27FC236}">
                  <a16:creationId xmlns:a16="http://schemas.microsoft.com/office/drawing/2014/main" id="{B3ED27DF-D17E-4922-8394-821ED92539F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9" name="Freeform 11">
              <a:extLst>
                <a:ext uri="{FF2B5EF4-FFF2-40B4-BE49-F238E27FC236}">
                  <a16:creationId xmlns:a16="http://schemas.microsoft.com/office/drawing/2014/main" id="{800084EB-3C31-445C-8B2E-F43BA7ED36F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0" name="Freeform 12">
              <a:extLst>
                <a:ext uri="{FF2B5EF4-FFF2-40B4-BE49-F238E27FC236}">
                  <a16:creationId xmlns:a16="http://schemas.microsoft.com/office/drawing/2014/main" id="{5EE7F4D6-BE2E-41A9-A417-BA1AE4583DB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1" name="Freeform 13">
              <a:extLst>
                <a:ext uri="{FF2B5EF4-FFF2-40B4-BE49-F238E27FC236}">
                  <a16:creationId xmlns:a16="http://schemas.microsoft.com/office/drawing/2014/main" id="{8805A789-4E10-46CF-A22B-8841C1CDFA3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14">
              <a:extLst>
                <a:ext uri="{FF2B5EF4-FFF2-40B4-BE49-F238E27FC236}">
                  <a16:creationId xmlns:a16="http://schemas.microsoft.com/office/drawing/2014/main" id="{9BD0D630-7987-48B7-A636-0ED234E22EC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15">
              <a:extLst>
                <a:ext uri="{FF2B5EF4-FFF2-40B4-BE49-F238E27FC236}">
                  <a16:creationId xmlns:a16="http://schemas.microsoft.com/office/drawing/2014/main" id="{F4E7D46D-851A-4DA9-B24D-19DAE1FCF2C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16">
              <a:extLst>
                <a:ext uri="{FF2B5EF4-FFF2-40B4-BE49-F238E27FC236}">
                  <a16:creationId xmlns:a16="http://schemas.microsoft.com/office/drawing/2014/main" id="{BA38A754-A53E-469C-B89B-6C7FF960798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17">
              <a:extLst>
                <a:ext uri="{FF2B5EF4-FFF2-40B4-BE49-F238E27FC236}">
                  <a16:creationId xmlns:a16="http://schemas.microsoft.com/office/drawing/2014/main" id="{CAC17457-E557-440A-B5E0-40DFEEC8992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8">
              <a:extLst>
                <a:ext uri="{FF2B5EF4-FFF2-40B4-BE49-F238E27FC236}">
                  <a16:creationId xmlns:a16="http://schemas.microsoft.com/office/drawing/2014/main" id="{4D697814-F310-40D2-8E79-93C1881074D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9">
              <a:extLst>
                <a:ext uri="{FF2B5EF4-FFF2-40B4-BE49-F238E27FC236}">
                  <a16:creationId xmlns:a16="http://schemas.microsoft.com/office/drawing/2014/main" id="{0CA691A3-EEBB-46A7-A973-B1E2DD112C8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20">
              <a:extLst>
                <a:ext uri="{FF2B5EF4-FFF2-40B4-BE49-F238E27FC236}">
                  <a16:creationId xmlns:a16="http://schemas.microsoft.com/office/drawing/2014/main" id="{B7361B78-110B-4437-8058-4E05A423434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21">
              <a:extLst>
                <a:ext uri="{FF2B5EF4-FFF2-40B4-BE49-F238E27FC236}">
                  <a16:creationId xmlns:a16="http://schemas.microsoft.com/office/drawing/2014/main" id="{97B9FFE1-BC8C-4C55-AE5D-8FDD7800184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22">
              <a:extLst>
                <a:ext uri="{FF2B5EF4-FFF2-40B4-BE49-F238E27FC236}">
                  <a16:creationId xmlns:a16="http://schemas.microsoft.com/office/drawing/2014/main" id="{6F87417E-9520-42E0-84D2-0C0225481A4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23">
              <a:extLst>
                <a:ext uri="{FF2B5EF4-FFF2-40B4-BE49-F238E27FC236}">
                  <a16:creationId xmlns:a16="http://schemas.microsoft.com/office/drawing/2014/main" id="{1235F6B6-5324-426D-84BE-EF96FD4303D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24">
              <a:extLst>
                <a:ext uri="{FF2B5EF4-FFF2-40B4-BE49-F238E27FC236}">
                  <a16:creationId xmlns:a16="http://schemas.microsoft.com/office/drawing/2014/main" id="{093C61D3-C80D-4599-8280-763868B2420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25">
              <a:extLst>
                <a:ext uri="{FF2B5EF4-FFF2-40B4-BE49-F238E27FC236}">
                  <a16:creationId xmlns:a16="http://schemas.microsoft.com/office/drawing/2014/main" id="{D6D942F2-89B9-4755-89D9-4365831760B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sp>
        <p:nvSpPr>
          <p:cNvPr id="95" name="Rectangle 94">
            <a:extLst>
              <a:ext uri="{FF2B5EF4-FFF2-40B4-BE49-F238E27FC236}">
                <a16:creationId xmlns:a16="http://schemas.microsoft.com/office/drawing/2014/main" id="{C40B6375-7479-45C4-8B99-EA1CF75F31E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 w="22225">
            <a:solidFill>
              <a:srgbClr val="EA8B04"/>
            </a:solidFill>
          </a:ln>
          <a:effectLst>
            <a:outerShdw blurRad="76200" algn="ctr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Rectangle 31"/>
          <p:cNvSpPr/>
          <p:nvPr/>
        </p:nvSpPr>
        <p:spPr>
          <a:xfrm>
            <a:off x="1973177" y="6426160"/>
            <a:ext cx="793614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NZ" dirty="0">
                <a:hlinkClick r:id="rId2"/>
              </a:rPr>
              <a:t>https://examenes.cervantes.es/sites/default/files/dele_b2_modelo0.pdf</a:t>
            </a:r>
            <a:r>
              <a:rPr lang="en-NZ" dirty="0"/>
              <a:t> </a:t>
            </a:r>
          </a:p>
        </p:txBody>
      </p:sp>
      <p:pic>
        <p:nvPicPr>
          <p:cNvPr id="29" name="Picture 2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49586" y="2981563"/>
            <a:ext cx="1215803" cy="119991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05747" y="558637"/>
            <a:ext cx="3956259" cy="574072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338877" y="543874"/>
            <a:ext cx="3959361" cy="574072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3428042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8">
            <a:extLst>
              <a:ext uri="{FF2B5EF4-FFF2-40B4-BE49-F238E27FC236}">
                <a16:creationId xmlns:a16="http://schemas.microsoft.com/office/drawing/2014/main" id="{7AD349DD-B1A7-4902-8FA7-18790D8E2315}"/>
              </a:ext>
            </a:extLst>
          </p:cNvPr>
          <p:cNvSpPr/>
          <p:nvPr/>
        </p:nvSpPr>
        <p:spPr>
          <a:xfrm>
            <a:off x="565736" y="276456"/>
            <a:ext cx="433011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_tradnl" sz="2800" b="1" dirty="0">
                <a:solidFill>
                  <a:srgbClr val="EE0000"/>
                </a:solidFill>
                <a:latin typeface="Open Sans"/>
              </a:rPr>
              <a:t>Hojas de respuestas B2</a:t>
            </a:r>
          </a:p>
        </p:txBody>
      </p:sp>
      <p:sp>
        <p:nvSpPr>
          <p:cNvPr id="3" name="Rectangle 2"/>
          <p:cNvSpPr/>
          <p:nvPr/>
        </p:nvSpPr>
        <p:spPr>
          <a:xfrm>
            <a:off x="925568" y="6450568"/>
            <a:ext cx="1003935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NZ" dirty="0">
                <a:hlinkClick r:id="rId2"/>
              </a:rPr>
              <a:t>https://examenes.cervantes.es/sites/default/files/DELE-B2_Modelo-Hoja-de-respuestas.pdf</a:t>
            </a:r>
            <a:r>
              <a:rPr lang="en-NZ" dirty="0"/>
              <a:t> 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72300" y="352656"/>
            <a:ext cx="4297418" cy="595371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24449" y="605363"/>
            <a:ext cx="4529230" cy="54483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86627" y="943873"/>
            <a:ext cx="6583381" cy="493395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680851" y="1453530"/>
            <a:ext cx="6838950" cy="4672232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3878317" y="4944376"/>
            <a:ext cx="383245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NZ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Expresi</a:t>
            </a:r>
            <a:r>
              <a:rPr lang="es-ES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ón</a:t>
            </a:r>
            <a:r>
              <a:rPr lang="es-E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e interacción escritas</a:t>
            </a:r>
            <a:br>
              <a:rPr lang="es-E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NZ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 </a:t>
            </a:r>
            <a:r>
              <a:rPr lang="en-NZ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hojas</a:t>
            </a:r>
            <a:r>
              <a:rPr lang="en-NZ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NZ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por</a:t>
            </a:r>
            <a:r>
              <a:rPr lang="en-NZ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NZ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tarea</a:t>
            </a:r>
            <a:endParaRPr lang="en-NZ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990913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060949" y="706156"/>
            <a:ext cx="6817739" cy="5442679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6250" y="1670134"/>
            <a:ext cx="4402528" cy="351472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6" name="Rectangle 5"/>
          <p:cNvSpPr/>
          <p:nvPr/>
        </p:nvSpPr>
        <p:spPr>
          <a:xfrm>
            <a:off x="3306383" y="6288087"/>
            <a:ext cx="609365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NZ" dirty="0">
                <a:hlinkClick r:id="rId4"/>
              </a:rPr>
              <a:t>https://examenes.cervantes.es/es/dele/examenes/c1</a:t>
            </a:r>
            <a:r>
              <a:rPr lang="en-NZ" dirty="0"/>
              <a:t>   </a:t>
            </a:r>
          </a:p>
        </p:txBody>
      </p:sp>
    </p:spTree>
    <p:extLst>
      <p:ext uri="{BB962C8B-B14F-4D97-AF65-F5344CB8AC3E}">
        <p14:creationId xmlns:p14="http://schemas.microsoft.com/office/powerpoint/2010/main" val="25107778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9" name="Group 71">
            <a:extLst>
              <a:ext uri="{FF2B5EF4-FFF2-40B4-BE49-F238E27FC236}">
                <a16:creationId xmlns:a16="http://schemas.microsoft.com/office/drawing/2014/main" id="{9EA06921-3C0C-4126-AF75-9499D48390C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73" name="Freeform 5">
              <a:extLst>
                <a:ext uri="{FF2B5EF4-FFF2-40B4-BE49-F238E27FC236}">
                  <a16:creationId xmlns:a16="http://schemas.microsoft.com/office/drawing/2014/main" id="{B8087084-CC7C-4D37-B821-F12CD3D29FD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0" name="Freeform 6">
              <a:extLst>
                <a:ext uri="{FF2B5EF4-FFF2-40B4-BE49-F238E27FC236}">
                  <a16:creationId xmlns:a16="http://schemas.microsoft.com/office/drawing/2014/main" id="{A27EF3C6-8AF8-41C0-B4DF-664F2408727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5" name="Freeform 7">
              <a:extLst>
                <a:ext uri="{FF2B5EF4-FFF2-40B4-BE49-F238E27FC236}">
                  <a16:creationId xmlns:a16="http://schemas.microsoft.com/office/drawing/2014/main" id="{46AD5CB4-13ED-4F2B-BA75-CA731F668A2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6" name="Freeform 8">
              <a:extLst>
                <a:ext uri="{FF2B5EF4-FFF2-40B4-BE49-F238E27FC236}">
                  <a16:creationId xmlns:a16="http://schemas.microsoft.com/office/drawing/2014/main" id="{6C2FD3B8-D702-4F83-BA99-D239212113F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7" name="Freeform 9">
              <a:extLst>
                <a:ext uri="{FF2B5EF4-FFF2-40B4-BE49-F238E27FC236}">
                  <a16:creationId xmlns:a16="http://schemas.microsoft.com/office/drawing/2014/main" id="{1AF0D977-DBC6-44B7-93FB-3F76406CF0A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8" name="Freeform 10">
              <a:extLst>
                <a:ext uri="{FF2B5EF4-FFF2-40B4-BE49-F238E27FC236}">
                  <a16:creationId xmlns:a16="http://schemas.microsoft.com/office/drawing/2014/main" id="{B3ED27DF-D17E-4922-8394-821ED92539F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9" name="Freeform 11">
              <a:extLst>
                <a:ext uri="{FF2B5EF4-FFF2-40B4-BE49-F238E27FC236}">
                  <a16:creationId xmlns:a16="http://schemas.microsoft.com/office/drawing/2014/main" id="{800084EB-3C31-445C-8B2E-F43BA7ED36F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0" name="Freeform 12">
              <a:extLst>
                <a:ext uri="{FF2B5EF4-FFF2-40B4-BE49-F238E27FC236}">
                  <a16:creationId xmlns:a16="http://schemas.microsoft.com/office/drawing/2014/main" id="{5EE7F4D6-BE2E-41A9-A417-BA1AE4583DB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1" name="Freeform 13">
              <a:extLst>
                <a:ext uri="{FF2B5EF4-FFF2-40B4-BE49-F238E27FC236}">
                  <a16:creationId xmlns:a16="http://schemas.microsoft.com/office/drawing/2014/main" id="{8805A789-4E10-46CF-A22B-8841C1CDFA3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14">
              <a:extLst>
                <a:ext uri="{FF2B5EF4-FFF2-40B4-BE49-F238E27FC236}">
                  <a16:creationId xmlns:a16="http://schemas.microsoft.com/office/drawing/2014/main" id="{9BD0D630-7987-48B7-A636-0ED234E22EC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15">
              <a:extLst>
                <a:ext uri="{FF2B5EF4-FFF2-40B4-BE49-F238E27FC236}">
                  <a16:creationId xmlns:a16="http://schemas.microsoft.com/office/drawing/2014/main" id="{F4E7D46D-851A-4DA9-B24D-19DAE1FCF2C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16">
              <a:extLst>
                <a:ext uri="{FF2B5EF4-FFF2-40B4-BE49-F238E27FC236}">
                  <a16:creationId xmlns:a16="http://schemas.microsoft.com/office/drawing/2014/main" id="{BA38A754-A53E-469C-B89B-6C7FF960798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17">
              <a:extLst>
                <a:ext uri="{FF2B5EF4-FFF2-40B4-BE49-F238E27FC236}">
                  <a16:creationId xmlns:a16="http://schemas.microsoft.com/office/drawing/2014/main" id="{CAC17457-E557-440A-B5E0-40DFEEC8992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8">
              <a:extLst>
                <a:ext uri="{FF2B5EF4-FFF2-40B4-BE49-F238E27FC236}">
                  <a16:creationId xmlns:a16="http://schemas.microsoft.com/office/drawing/2014/main" id="{4D697814-F310-40D2-8E79-93C1881074D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9">
              <a:extLst>
                <a:ext uri="{FF2B5EF4-FFF2-40B4-BE49-F238E27FC236}">
                  <a16:creationId xmlns:a16="http://schemas.microsoft.com/office/drawing/2014/main" id="{0CA691A3-EEBB-46A7-A973-B1E2DD112C8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20">
              <a:extLst>
                <a:ext uri="{FF2B5EF4-FFF2-40B4-BE49-F238E27FC236}">
                  <a16:creationId xmlns:a16="http://schemas.microsoft.com/office/drawing/2014/main" id="{B7361B78-110B-4437-8058-4E05A423434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21">
              <a:extLst>
                <a:ext uri="{FF2B5EF4-FFF2-40B4-BE49-F238E27FC236}">
                  <a16:creationId xmlns:a16="http://schemas.microsoft.com/office/drawing/2014/main" id="{97B9FFE1-BC8C-4C55-AE5D-8FDD7800184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22">
              <a:extLst>
                <a:ext uri="{FF2B5EF4-FFF2-40B4-BE49-F238E27FC236}">
                  <a16:creationId xmlns:a16="http://schemas.microsoft.com/office/drawing/2014/main" id="{6F87417E-9520-42E0-84D2-0C0225481A4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23">
              <a:extLst>
                <a:ext uri="{FF2B5EF4-FFF2-40B4-BE49-F238E27FC236}">
                  <a16:creationId xmlns:a16="http://schemas.microsoft.com/office/drawing/2014/main" id="{1235F6B6-5324-426D-84BE-EF96FD4303D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24">
              <a:extLst>
                <a:ext uri="{FF2B5EF4-FFF2-40B4-BE49-F238E27FC236}">
                  <a16:creationId xmlns:a16="http://schemas.microsoft.com/office/drawing/2014/main" id="{093C61D3-C80D-4599-8280-763868B2420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25">
              <a:extLst>
                <a:ext uri="{FF2B5EF4-FFF2-40B4-BE49-F238E27FC236}">
                  <a16:creationId xmlns:a16="http://schemas.microsoft.com/office/drawing/2014/main" id="{D6D942F2-89B9-4755-89D9-4365831760B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sp>
        <p:nvSpPr>
          <p:cNvPr id="95" name="Rectangle 94">
            <a:extLst>
              <a:ext uri="{FF2B5EF4-FFF2-40B4-BE49-F238E27FC236}">
                <a16:creationId xmlns:a16="http://schemas.microsoft.com/office/drawing/2014/main" id="{C40B6375-7479-45C4-8B99-EA1CF75F31E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 w="22225">
            <a:solidFill>
              <a:srgbClr val="EA8B04"/>
            </a:solidFill>
          </a:ln>
          <a:effectLst>
            <a:outerShdw blurRad="76200" algn="ctr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Rectangle 31"/>
          <p:cNvSpPr/>
          <p:nvPr/>
        </p:nvSpPr>
        <p:spPr>
          <a:xfrm>
            <a:off x="1926154" y="6402389"/>
            <a:ext cx="813331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NZ" dirty="0">
                <a:hlinkClick r:id="rId2"/>
              </a:rPr>
              <a:t>https://examenes.cervantes.es/sites/default/files/P1_C1_Modelo-0_v2.pdf</a:t>
            </a:r>
            <a:r>
              <a:rPr lang="en-NZ" dirty="0"/>
              <a:t> </a:t>
            </a:r>
          </a:p>
        </p:txBody>
      </p:sp>
      <p:pic>
        <p:nvPicPr>
          <p:cNvPr id="30" name="Picture 2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38571" y="2923871"/>
            <a:ext cx="1130786" cy="103470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4"/>
          <a:srcRect t="5075"/>
          <a:stretch/>
        </p:blipFill>
        <p:spPr>
          <a:xfrm>
            <a:off x="3605975" y="606425"/>
            <a:ext cx="3706049" cy="574086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391788" y="741363"/>
            <a:ext cx="4142987" cy="549116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97416584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8">
            <a:extLst>
              <a:ext uri="{FF2B5EF4-FFF2-40B4-BE49-F238E27FC236}">
                <a16:creationId xmlns:a16="http://schemas.microsoft.com/office/drawing/2014/main" id="{7AD349DD-B1A7-4902-8FA7-18790D8E2315}"/>
              </a:ext>
            </a:extLst>
          </p:cNvPr>
          <p:cNvSpPr/>
          <p:nvPr/>
        </p:nvSpPr>
        <p:spPr>
          <a:xfrm>
            <a:off x="565736" y="276456"/>
            <a:ext cx="433011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_tradnl" sz="2800" b="1" dirty="0">
                <a:solidFill>
                  <a:srgbClr val="EE0000"/>
                </a:solidFill>
                <a:latin typeface="Open Sans"/>
              </a:rPr>
              <a:t>Hojas de respuestas C1</a:t>
            </a:r>
          </a:p>
        </p:txBody>
      </p:sp>
      <p:sp>
        <p:nvSpPr>
          <p:cNvPr id="3" name="Rectangle 2"/>
          <p:cNvSpPr/>
          <p:nvPr/>
        </p:nvSpPr>
        <p:spPr>
          <a:xfrm>
            <a:off x="925568" y="6450568"/>
            <a:ext cx="1003935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NZ" dirty="0">
                <a:hlinkClick r:id="rId2"/>
              </a:rPr>
              <a:t>https://examenes.cervantes.es/sites/default/files/DELE-C1_Modelo-Hoja-de-respuestas.pdf</a:t>
            </a:r>
            <a:r>
              <a:rPr lang="en-NZ" dirty="0"/>
              <a:t>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81850" y="457104"/>
            <a:ext cx="4243387" cy="578643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2463" y="1448660"/>
            <a:ext cx="6529387" cy="346792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105399" y="538066"/>
            <a:ext cx="4990666" cy="570547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471612" y="1086308"/>
            <a:ext cx="7058025" cy="48006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395445" y="1490566"/>
            <a:ext cx="7134225" cy="4752975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4852310" y="4755415"/>
            <a:ext cx="383245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NZ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Expresi</a:t>
            </a:r>
            <a:r>
              <a:rPr lang="es-ES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ón</a:t>
            </a:r>
            <a:r>
              <a:rPr lang="es-E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e interacción escritas</a:t>
            </a:r>
            <a:br>
              <a:rPr lang="es-E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NZ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 </a:t>
            </a:r>
            <a:r>
              <a:rPr lang="en-NZ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hojas</a:t>
            </a:r>
            <a:r>
              <a:rPr lang="en-NZ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NZ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por</a:t>
            </a:r>
            <a:r>
              <a:rPr lang="en-NZ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NZ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tarea</a:t>
            </a:r>
            <a:endParaRPr lang="en-NZ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0529987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041899" y="987096"/>
            <a:ext cx="6929693" cy="48808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" y="1662990"/>
            <a:ext cx="4447181" cy="352901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6" name="Rectangle 5"/>
          <p:cNvSpPr/>
          <p:nvPr/>
        </p:nvSpPr>
        <p:spPr>
          <a:xfrm>
            <a:off x="3306383" y="6288087"/>
            <a:ext cx="621869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NZ" dirty="0">
                <a:hlinkClick r:id="rId4"/>
              </a:rPr>
              <a:t>https://examenes.cervantes.es/es/dele/examenes/c2</a:t>
            </a:r>
            <a:r>
              <a:rPr lang="en-NZ" dirty="0"/>
              <a:t>    </a:t>
            </a:r>
          </a:p>
        </p:txBody>
      </p:sp>
    </p:spTree>
    <p:extLst>
      <p:ext uri="{BB962C8B-B14F-4D97-AF65-F5344CB8AC3E}">
        <p14:creationId xmlns:p14="http://schemas.microsoft.com/office/powerpoint/2010/main" val="39958950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9" name="Group 71">
            <a:extLst>
              <a:ext uri="{FF2B5EF4-FFF2-40B4-BE49-F238E27FC236}">
                <a16:creationId xmlns:a16="http://schemas.microsoft.com/office/drawing/2014/main" id="{9EA06921-3C0C-4126-AF75-9499D48390C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73" name="Freeform 5">
              <a:extLst>
                <a:ext uri="{FF2B5EF4-FFF2-40B4-BE49-F238E27FC236}">
                  <a16:creationId xmlns:a16="http://schemas.microsoft.com/office/drawing/2014/main" id="{B8087084-CC7C-4D37-B821-F12CD3D29FD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0" name="Freeform 6">
              <a:extLst>
                <a:ext uri="{FF2B5EF4-FFF2-40B4-BE49-F238E27FC236}">
                  <a16:creationId xmlns:a16="http://schemas.microsoft.com/office/drawing/2014/main" id="{A27EF3C6-8AF8-41C0-B4DF-664F2408727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5" name="Freeform 7">
              <a:extLst>
                <a:ext uri="{FF2B5EF4-FFF2-40B4-BE49-F238E27FC236}">
                  <a16:creationId xmlns:a16="http://schemas.microsoft.com/office/drawing/2014/main" id="{46AD5CB4-13ED-4F2B-BA75-CA731F668A2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6" name="Freeform 8">
              <a:extLst>
                <a:ext uri="{FF2B5EF4-FFF2-40B4-BE49-F238E27FC236}">
                  <a16:creationId xmlns:a16="http://schemas.microsoft.com/office/drawing/2014/main" id="{6C2FD3B8-D702-4F83-BA99-D239212113F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7" name="Freeform 9">
              <a:extLst>
                <a:ext uri="{FF2B5EF4-FFF2-40B4-BE49-F238E27FC236}">
                  <a16:creationId xmlns:a16="http://schemas.microsoft.com/office/drawing/2014/main" id="{1AF0D977-DBC6-44B7-93FB-3F76406CF0A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8" name="Freeform 10">
              <a:extLst>
                <a:ext uri="{FF2B5EF4-FFF2-40B4-BE49-F238E27FC236}">
                  <a16:creationId xmlns:a16="http://schemas.microsoft.com/office/drawing/2014/main" id="{B3ED27DF-D17E-4922-8394-821ED92539F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9" name="Freeform 11">
              <a:extLst>
                <a:ext uri="{FF2B5EF4-FFF2-40B4-BE49-F238E27FC236}">
                  <a16:creationId xmlns:a16="http://schemas.microsoft.com/office/drawing/2014/main" id="{800084EB-3C31-445C-8B2E-F43BA7ED36F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0" name="Freeform 12">
              <a:extLst>
                <a:ext uri="{FF2B5EF4-FFF2-40B4-BE49-F238E27FC236}">
                  <a16:creationId xmlns:a16="http://schemas.microsoft.com/office/drawing/2014/main" id="{5EE7F4D6-BE2E-41A9-A417-BA1AE4583DB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1" name="Freeform 13">
              <a:extLst>
                <a:ext uri="{FF2B5EF4-FFF2-40B4-BE49-F238E27FC236}">
                  <a16:creationId xmlns:a16="http://schemas.microsoft.com/office/drawing/2014/main" id="{8805A789-4E10-46CF-A22B-8841C1CDFA3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14">
              <a:extLst>
                <a:ext uri="{FF2B5EF4-FFF2-40B4-BE49-F238E27FC236}">
                  <a16:creationId xmlns:a16="http://schemas.microsoft.com/office/drawing/2014/main" id="{9BD0D630-7987-48B7-A636-0ED234E22EC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15">
              <a:extLst>
                <a:ext uri="{FF2B5EF4-FFF2-40B4-BE49-F238E27FC236}">
                  <a16:creationId xmlns:a16="http://schemas.microsoft.com/office/drawing/2014/main" id="{F4E7D46D-851A-4DA9-B24D-19DAE1FCF2C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16">
              <a:extLst>
                <a:ext uri="{FF2B5EF4-FFF2-40B4-BE49-F238E27FC236}">
                  <a16:creationId xmlns:a16="http://schemas.microsoft.com/office/drawing/2014/main" id="{BA38A754-A53E-469C-B89B-6C7FF960798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17">
              <a:extLst>
                <a:ext uri="{FF2B5EF4-FFF2-40B4-BE49-F238E27FC236}">
                  <a16:creationId xmlns:a16="http://schemas.microsoft.com/office/drawing/2014/main" id="{CAC17457-E557-440A-B5E0-40DFEEC8992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8">
              <a:extLst>
                <a:ext uri="{FF2B5EF4-FFF2-40B4-BE49-F238E27FC236}">
                  <a16:creationId xmlns:a16="http://schemas.microsoft.com/office/drawing/2014/main" id="{4D697814-F310-40D2-8E79-93C1881074D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9">
              <a:extLst>
                <a:ext uri="{FF2B5EF4-FFF2-40B4-BE49-F238E27FC236}">
                  <a16:creationId xmlns:a16="http://schemas.microsoft.com/office/drawing/2014/main" id="{0CA691A3-EEBB-46A7-A973-B1E2DD112C8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20">
              <a:extLst>
                <a:ext uri="{FF2B5EF4-FFF2-40B4-BE49-F238E27FC236}">
                  <a16:creationId xmlns:a16="http://schemas.microsoft.com/office/drawing/2014/main" id="{B7361B78-110B-4437-8058-4E05A423434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21">
              <a:extLst>
                <a:ext uri="{FF2B5EF4-FFF2-40B4-BE49-F238E27FC236}">
                  <a16:creationId xmlns:a16="http://schemas.microsoft.com/office/drawing/2014/main" id="{97B9FFE1-BC8C-4C55-AE5D-8FDD7800184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22">
              <a:extLst>
                <a:ext uri="{FF2B5EF4-FFF2-40B4-BE49-F238E27FC236}">
                  <a16:creationId xmlns:a16="http://schemas.microsoft.com/office/drawing/2014/main" id="{6F87417E-9520-42E0-84D2-0C0225481A4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23">
              <a:extLst>
                <a:ext uri="{FF2B5EF4-FFF2-40B4-BE49-F238E27FC236}">
                  <a16:creationId xmlns:a16="http://schemas.microsoft.com/office/drawing/2014/main" id="{1235F6B6-5324-426D-84BE-EF96FD4303D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24">
              <a:extLst>
                <a:ext uri="{FF2B5EF4-FFF2-40B4-BE49-F238E27FC236}">
                  <a16:creationId xmlns:a16="http://schemas.microsoft.com/office/drawing/2014/main" id="{093C61D3-C80D-4599-8280-763868B2420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25">
              <a:extLst>
                <a:ext uri="{FF2B5EF4-FFF2-40B4-BE49-F238E27FC236}">
                  <a16:creationId xmlns:a16="http://schemas.microsoft.com/office/drawing/2014/main" id="{D6D942F2-89B9-4755-89D9-4365831760B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sp>
        <p:nvSpPr>
          <p:cNvPr id="95" name="Rectangle 94">
            <a:extLst>
              <a:ext uri="{FF2B5EF4-FFF2-40B4-BE49-F238E27FC236}">
                <a16:creationId xmlns:a16="http://schemas.microsoft.com/office/drawing/2014/main" id="{C40B6375-7479-45C4-8B99-EA1CF75F31E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 w="22225">
            <a:solidFill>
              <a:srgbClr val="EA8B04"/>
            </a:solidFill>
          </a:ln>
          <a:effectLst>
            <a:outerShdw blurRad="76200" algn="ctr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Rectangle 31"/>
          <p:cNvSpPr/>
          <p:nvPr/>
        </p:nvSpPr>
        <p:spPr>
          <a:xfrm>
            <a:off x="1973177" y="6426160"/>
            <a:ext cx="793614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NZ" dirty="0">
                <a:hlinkClick r:id="rId2"/>
              </a:rPr>
              <a:t>https://examenes.cervantes.es/sites/default/files/dele_c2_modelo0.pdf</a:t>
            </a:r>
            <a:r>
              <a:rPr lang="en-NZ" dirty="0"/>
              <a:t> </a:t>
            </a:r>
          </a:p>
        </p:txBody>
      </p:sp>
      <p:pic>
        <p:nvPicPr>
          <p:cNvPr id="31" name="Picture 3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6804" y="3022755"/>
            <a:ext cx="1117509" cy="102378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01862" y="736600"/>
            <a:ext cx="4602418" cy="537051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64350" y="750292"/>
            <a:ext cx="4703717" cy="528924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8802929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34035" y="1645943"/>
            <a:ext cx="3840483" cy="227835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6" name="TextBox 5"/>
          <p:cNvSpPr txBox="1"/>
          <p:nvPr/>
        </p:nvSpPr>
        <p:spPr>
          <a:xfrm>
            <a:off x="729514" y="1474493"/>
            <a:ext cx="5766536" cy="3970318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s-ES" sz="2800" dirty="0">
                <a:latin typeface="+mj-lt"/>
              </a:rPr>
              <a:t>El </a:t>
            </a:r>
            <a:r>
              <a:rPr lang="es-ES" sz="2800" b="1" dirty="0">
                <a:solidFill>
                  <a:srgbClr val="C00000"/>
                </a:solidFill>
                <a:latin typeface="+mj-lt"/>
              </a:rPr>
              <a:t>Instituto Cervantes </a:t>
            </a:r>
            <a:r>
              <a:rPr lang="es-ES" sz="2800" dirty="0">
                <a:latin typeface="+mj-lt"/>
              </a:rPr>
              <a:t>es la institución pública creada por España en 1991 para </a:t>
            </a:r>
            <a:r>
              <a:rPr lang="es-ES" sz="2800" b="1" dirty="0">
                <a:latin typeface="+mj-lt"/>
              </a:rPr>
              <a:t>la promoción y la enseñanza de la lengua española</a:t>
            </a:r>
            <a:r>
              <a:rPr lang="es-ES" sz="2800" dirty="0">
                <a:latin typeface="+mj-lt"/>
              </a:rPr>
              <a:t> y para la </a:t>
            </a:r>
            <a:r>
              <a:rPr lang="es-ES" sz="2800" b="1" dirty="0">
                <a:solidFill>
                  <a:schemeClr val="tx1"/>
                </a:solidFill>
                <a:latin typeface="+mj-lt"/>
              </a:rPr>
              <a:t>difusión de la cultura española e hispanoamericana</a:t>
            </a:r>
            <a:r>
              <a:rPr lang="es-ES" sz="2800" dirty="0">
                <a:solidFill>
                  <a:schemeClr val="tx1"/>
                </a:solidFill>
                <a:latin typeface="+mj-lt"/>
              </a:rPr>
              <a:t>.</a:t>
            </a:r>
          </a:p>
          <a:p>
            <a:endParaRPr lang="es-ES" sz="2800" dirty="0">
              <a:solidFill>
                <a:schemeClr val="tx1"/>
              </a:solidFill>
              <a:latin typeface="+mj-lt"/>
            </a:endParaRPr>
          </a:p>
          <a:p>
            <a:r>
              <a:rPr lang="es-ES" sz="2800" dirty="0">
                <a:solidFill>
                  <a:schemeClr val="tx1"/>
                </a:solidFill>
                <a:latin typeface="+mj-lt"/>
              </a:rPr>
              <a:t>Tiene encomendada la dirección académica, administrativa y económica de los </a:t>
            </a:r>
            <a:r>
              <a:rPr lang="es-ES" sz="2800" b="1" dirty="0">
                <a:solidFill>
                  <a:schemeClr val="tx1"/>
                </a:solidFill>
                <a:latin typeface="+mj-lt"/>
              </a:rPr>
              <a:t>diplomas DELE</a:t>
            </a:r>
            <a:r>
              <a:rPr lang="es-ES" sz="2800" dirty="0">
                <a:solidFill>
                  <a:schemeClr val="tx1"/>
                </a:solidFill>
                <a:latin typeface="+mj-lt"/>
              </a:rPr>
              <a:t>.</a:t>
            </a:r>
            <a:endParaRPr lang="en-NZ" sz="2800" dirty="0">
              <a:solidFill>
                <a:schemeClr val="tx1"/>
              </a:solidFill>
              <a:latin typeface="+mj-lt"/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10420350" y="0"/>
            <a:ext cx="1771650" cy="800100"/>
            <a:chOff x="1218576" y="5923966"/>
            <a:chExt cx="2036365" cy="829934"/>
          </a:xfrm>
        </p:grpSpPr>
        <p:pic>
          <p:nvPicPr>
            <p:cNvPr id="8" name="Picture 2" descr="Inicio">
              <a:extLst>
                <a:ext uri="{FF2B5EF4-FFF2-40B4-BE49-F238E27FC236}">
                  <a16:creationId xmlns:a16="http://schemas.microsoft.com/office/drawing/2014/main" id="{3744FA30-0BC0-4F8F-A3DF-32FE0766D22D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62999"/>
            <a:stretch/>
          </p:blipFill>
          <p:spPr bwMode="auto">
            <a:xfrm>
              <a:off x="1218576" y="5923966"/>
              <a:ext cx="863920" cy="82993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9" name="Picture 1" descr="AUT">
              <a:extLst>
                <a:ext uri="{FF2B5EF4-FFF2-40B4-BE49-F238E27FC236}">
                  <a16:creationId xmlns:a16="http://schemas.microsoft.com/office/drawing/2014/main" id="{01242AFC-BC6F-4787-B43F-E9029CB661D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82496" y="5923967"/>
              <a:ext cx="1172445" cy="8299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10" name="Picture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092576" y="4004850"/>
            <a:ext cx="2523399" cy="153058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8705258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8">
            <a:extLst>
              <a:ext uri="{FF2B5EF4-FFF2-40B4-BE49-F238E27FC236}">
                <a16:creationId xmlns:a16="http://schemas.microsoft.com/office/drawing/2014/main" id="{7AD349DD-B1A7-4902-8FA7-18790D8E2315}"/>
              </a:ext>
            </a:extLst>
          </p:cNvPr>
          <p:cNvSpPr/>
          <p:nvPr/>
        </p:nvSpPr>
        <p:spPr>
          <a:xfrm>
            <a:off x="565736" y="276456"/>
            <a:ext cx="433011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_tradnl" sz="2800" b="1" dirty="0">
                <a:solidFill>
                  <a:srgbClr val="EE0000"/>
                </a:solidFill>
                <a:latin typeface="Open Sans"/>
              </a:rPr>
              <a:t>Hojas de respuestas C2</a:t>
            </a:r>
          </a:p>
        </p:txBody>
      </p:sp>
      <p:sp>
        <p:nvSpPr>
          <p:cNvPr id="3" name="Rectangle 2"/>
          <p:cNvSpPr/>
          <p:nvPr/>
        </p:nvSpPr>
        <p:spPr>
          <a:xfrm>
            <a:off x="925568" y="6450568"/>
            <a:ext cx="1003935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NZ" dirty="0">
                <a:hlinkClick r:id="rId2"/>
              </a:rPr>
              <a:t>https://examenes.cervantes.es/sites/default/files/DELE-C2_Modelo-Hoja-de-respuestas.pdf</a:t>
            </a:r>
            <a:r>
              <a:rPr lang="en-NZ" dirty="0"/>
              <a:t> 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04056" y="276456"/>
            <a:ext cx="4414244" cy="592455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0842" y="1267056"/>
            <a:ext cx="5676108" cy="444794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546653" y="1562877"/>
            <a:ext cx="6410325" cy="454342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143375" y="953757"/>
            <a:ext cx="6343650" cy="444817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212100" y="1716412"/>
            <a:ext cx="6334125" cy="424815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12" name="TextBox 11"/>
          <p:cNvSpPr txBox="1"/>
          <p:nvPr/>
        </p:nvSpPr>
        <p:spPr>
          <a:xfrm>
            <a:off x="4013388" y="4549472"/>
            <a:ext cx="3832459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NZ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Expresi</a:t>
            </a:r>
            <a:r>
              <a:rPr lang="es-ES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ón</a:t>
            </a:r>
            <a:r>
              <a:rPr lang="es-E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e interacción escritas</a:t>
            </a:r>
            <a:br>
              <a:rPr lang="es-E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NZ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 </a:t>
            </a:r>
            <a:r>
              <a:rPr lang="en-NZ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hojas</a:t>
            </a:r>
            <a:r>
              <a:rPr lang="en-NZ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para </a:t>
            </a:r>
            <a:r>
              <a:rPr lang="en-NZ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Tarea</a:t>
            </a:r>
            <a:r>
              <a:rPr lang="en-NZ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1</a:t>
            </a:r>
          </a:p>
          <a:p>
            <a:pPr algn="ctr"/>
            <a:r>
              <a:rPr lang="es-E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 hojas para Tarea 2 y 3</a:t>
            </a:r>
            <a:endParaRPr lang="en-NZ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5761138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3407" y="3302374"/>
            <a:ext cx="1155639" cy="213721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59160" y="3302374"/>
            <a:ext cx="1138894" cy="213721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68168" y="3302374"/>
            <a:ext cx="1119912" cy="214816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58194" y="3302374"/>
            <a:ext cx="1145035" cy="214874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774468" y="3302374"/>
            <a:ext cx="1155147" cy="214816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7"/>
          <a:srcRect t="32272"/>
          <a:stretch/>
        </p:blipFill>
        <p:spPr>
          <a:xfrm>
            <a:off x="9750273" y="4210049"/>
            <a:ext cx="1246398" cy="1672861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8"/>
          <a:srcRect t="30421"/>
          <a:stretch/>
        </p:blipFill>
        <p:spPr>
          <a:xfrm>
            <a:off x="8555136" y="4210050"/>
            <a:ext cx="1154043" cy="167286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000854" y="3302374"/>
            <a:ext cx="1118658" cy="214816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9" name="Rectangle 8"/>
          <p:cNvSpPr/>
          <p:nvPr/>
        </p:nvSpPr>
        <p:spPr>
          <a:xfrm>
            <a:off x="872364" y="5460119"/>
            <a:ext cx="507354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NZ" sz="1400" dirty="0">
                <a:hlinkClick r:id="rId10"/>
              </a:rPr>
              <a:t>https://examenes.cervantes.es/es/dele/preparar-prueba</a:t>
            </a:r>
            <a:r>
              <a:rPr lang="en-NZ" dirty="0"/>
              <a:t> 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671044" y="856522"/>
            <a:ext cx="10942622" cy="301051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15" name="Rectangle 14"/>
          <p:cNvSpPr/>
          <p:nvPr/>
        </p:nvSpPr>
        <p:spPr>
          <a:xfrm>
            <a:off x="4138308" y="6005109"/>
            <a:ext cx="698057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NZ" sz="1400" dirty="0">
                <a:hlinkClick r:id="rId12"/>
              </a:rPr>
              <a:t>https://examenes.cervantes.es/es/dele-para-escolares/preparar-prueba-escolares</a:t>
            </a:r>
            <a:r>
              <a:rPr lang="en-NZ" sz="14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8166450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5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9" name="Group 71">
            <a:extLst>
              <a:ext uri="{FF2B5EF4-FFF2-40B4-BE49-F238E27FC236}">
                <a16:creationId xmlns:a16="http://schemas.microsoft.com/office/drawing/2014/main" id="{9EA06921-3C0C-4126-AF75-9499D48390C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73" name="Freeform 5">
              <a:extLst>
                <a:ext uri="{FF2B5EF4-FFF2-40B4-BE49-F238E27FC236}">
                  <a16:creationId xmlns:a16="http://schemas.microsoft.com/office/drawing/2014/main" id="{B8087084-CC7C-4D37-B821-F12CD3D29FD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0" name="Freeform 6">
              <a:extLst>
                <a:ext uri="{FF2B5EF4-FFF2-40B4-BE49-F238E27FC236}">
                  <a16:creationId xmlns:a16="http://schemas.microsoft.com/office/drawing/2014/main" id="{A27EF3C6-8AF8-41C0-B4DF-664F2408727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5" name="Freeform 7">
              <a:extLst>
                <a:ext uri="{FF2B5EF4-FFF2-40B4-BE49-F238E27FC236}">
                  <a16:creationId xmlns:a16="http://schemas.microsoft.com/office/drawing/2014/main" id="{46AD5CB4-13ED-4F2B-BA75-CA731F668A2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6" name="Freeform 8">
              <a:extLst>
                <a:ext uri="{FF2B5EF4-FFF2-40B4-BE49-F238E27FC236}">
                  <a16:creationId xmlns:a16="http://schemas.microsoft.com/office/drawing/2014/main" id="{6C2FD3B8-D702-4F83-BA99-D239212113F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7" name="Freeform 9">
              <a:extLst>
                <a:ext uri="{FF2B5EF4-FFF2-40B4-BE49-F238E27FC236}">
                  <a16:creationId xmlns:a16="http://schemas.microsoft.com/office/drawing/2014/main" id="{1AF0D977-DBC6-44B7-93FB-3F76406CF0A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8" name="Freeform 10">
              <a:extLst>
                <a:ext uri="{FF2B5EF4-FFF2-40B4-BE49-F238E27FC236}">
                  <a16:creationId xmlns:a16="http://schemas.microsoft.com/office/drawing/2014/main" id="{B3ED27DF-D17E-4922-8394-821ED92539F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9" name="Freeform 11">
              <a:extLst>
                <a:ext uri="{FF2B5EF4-FFF2-40B4-BE49-F238E27FC236}">
                  <a16:creationId xmlns:a16="http://schemas.microsoft.com/office/drawing/2014/main" id="{800084EB-3C31-445C-8B2E-F43BA7ED36F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0" name="Freeform 12">
              <a:extLst>
                <a:ext uri="{FF2B5EF4-FFF2-40B4-BE49-F238E27FC236}">
                  <a16:creationId xmlns:a16="http://schemas.microsoft.com/office/drawing/2014/main" id="{5EE7F4D6-BE2E-41A9-A417-BA1AE4583DB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1" name="Freeform 13">
              <a:extLst>
                <a:ext uri="{FF2B5EF4-FFF2-40B4-BE49-F238E27FC236}">
                  <a16:creationId xmlns:a16="http://schemas.microsoft.com/office/drawing/2014/main" id="{8805A789-4E10-46CF-A22B-8841C1CDFA3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14">
              <a:extLst>
                <a:ext uri="{FF2B5EF4-FFF2-40B4-BE49-F238E27FC236}">
                  <a16:creationId xmlns:a16="http://schemas.microsoft.com/office/drawing/2014/main" id="{9BD0D630-7987-48B7-A636-0ED234E22EC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15">
              <a:extLst>
                <a:ext uri="{FF2B5EF4-FFF2-40B4-BE49-F238E27FC236}">
                  <a16:creationId xmlns:a16="http://schemas.microsoft.com/office/drawing/2014/main" id="{F4E7D46D-851A-4DA9-B24D-19DAE1FCF2C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16">
              <a:extLst>
                <a:ext uri="{FF2B5EF4-FFF2-40B4-BE49-F238E27FC236}">
                  <a16:creationId xmlns:a16="http://schemas.microsoft.com/office/drawing/2014/main" id="{BA38A754-A53E-469C-B89B-6C7FF960798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17">
              <a:extLst>
                <a:ext uri="{FF2B5EF4-FFF2-40B4-BE49-F238E27FC236}">
                  <a16:creationId xmlns:a16="http://schemas.microsoft.com/office/drawing/2014/main" id="{CAC17457-E557-440A-B5E0-40DFEEC8992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8">
              <a:extLst>
                <a:ext uri="{FF2B5EF4-FFF2-40B4-BE49-F238E27FC236}">
                  <a16:creationId xmlns:a16="http://schemas.microsoft.com/office/drawing/2014/main" id="{4D697814-F310-40D2-8E79-93C1881074D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9">
              <a:extLst>
                <a:ext uri="{FF2B5EF4-FFF2-40B4-BE49-F238E27FC236}">
                  <a16:creationId xmlns:a16="http://schemas.microsoft.com/office/drawing/2014/main" id="{0CA691A3-EEBB-46A7-A973-B1E2DD112C8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20">
              <a:extLst>
                <a:ext uri="{FF2B5EF4-FFF2-40B4-BE49-F238E27FC236}">
                  <a16:creationId xmlns:a16="http://schemas.microsoft.com/office/drawing/2014/main" id="{B7361B78-110B-4437-8058-4E05A423434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21">
              <a:extLst>
                <a:ext uri="{FF2B5EF4-FFF2-40B4-BE49-F238E27FC236}">
                  <a16:creationId xmlns:a16="http://schemas.microsoft.com/office/drawing/2014/main" id="{97B9FFE1-BC8C-4C55-AE5D-8FDD7800184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22">
              <a:extLst>
                <a:ext uri="{FF2B5EF4-FFF2-40B4-BE49-F238E27FC236}">
                  <a16:creationId xmlns:a16="http://schemas.microsoft.com/office/drawing/2014/main" id="{6F87417E-9520-42E0-84D2-0C0225481A4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23">
              <a:extLst>
                <a:ext uri="{FF2B5EF4-FFF2-40B4-BE49-F238E27FC236}">
                  <a16:creationId xmlns:a16="http://schemas.microsoft.com/office/drawing/2014/main" id="{1235F6B6-5324-426D-84BE-EF96FD4303D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24">
              <a:extLst>
                <a:ext uri="{FF2B5EF4-FFF2-40B4-BE49-F238E27FC236}">
                  <a16:creationId xmlns:a16="http://schemas.microsoft.com/office/drawing/2014/main" id="{093C61D3-C80D-4599-8280-763868B2420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25">
              <a:extLst>
                <a:ext uri="{FF2B5EF4-FFF2-40B4-BE49-F238E27FC236}">
                  <a16:creationId xmlns:a16="http://schemas.microsoft.com/office/drawing/2014/main" id="{D6D942F2-89B9-4755-89D9-4365831760B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sp>
        <p:nvSpPr>
          <p:cNvPr id="95" name="Rectangle 94">
            <a:extLst>
              <a:ext uri="{FF2B5EF4-FFF2-40B4-BE49-F238E27FC236}">
                <a16:creationId xmlns:a16="http://schemas.microsoft.com/office/drawing/2014/main" id="{C40B6375-7479-45C4-8B99-EA1CF75F31E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 w="22225">
            <a:solidFill>
              <a:srgbClr val="EA8B04"/>
            </a:solidFill>
          </a:ln>
          <a:effectLst>
            <a:outerShdw blurRad="76200" algn="ctr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ángulo 8">
            <a:extLst>
              <a:ext uri="{FF2B5EF4-FFF2-40B4-BE49-F238E27FC236}">
                <a16:creationId xmlns:a16="http://schemas.microsoft.com/office/drawing/2014/main" id="{7AD349DD-B1A7-4902-8FA7-18790D8E2315}"/>
              </a:ext>
            </a:extLst>
          </p:cNvPr>
          <p:cNvSpPr/>
          <p:nvPr/>
        </p:nvSpPr>
        <p:spPr>
          <a:xfrm>
            <a:off x="1190732" y="3081327"/>
            <a:ext cx="381995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_tradnl" sz="2400" b="1" dirty="0">
                <a:solidFill>
                  <a:srgbClr val="EE0000"/>
                </a:solidFill>
                <a:latin typeface="Open Sans"/>
              </a:rPr>
              <a:t>Preparar la prueba DELE</a:t>
            </a:r>
          </a:p>
        </p:txBody>
      </p:sp>
      <p:pic>
        <p:nvPicPr>
          <p:cNvPr id="96" name="Imagen 95">
            <a:extLst>
              <a:ext uri="{FF2B5EF4-FFF2-40B4-BE49-F238E27FC236}">
                <a16:creationId xmlns:a16="http://schemas.microsoft.com/office/drawing/2014/main" id="{4D24BD48-ADAF-4FDD-99D6-A2C8F39246D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85895" y="2348073"/>
            <a:ext cx="894159" cy="736367"/>
          </a:xfrm>
          <a:prstGeom prst="rect">
            <a:avLst/>
          </a:prstGeom>
          <a:ln w="9525">
            <a:noFill/>
          </a:ln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13921" y="565150"/>
            <a:ext cx="6037784" cy="577215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4" name="Rectangle 3"/>
          <p:cNvSpPr/>
          <p:nvPr/>
        </p:nvSpPr>
        <p:spPr>
          <a:xfrm>
            <a:off x="2751535" y="6422390"/>
            <a:ext cx="638095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NZ" dirty="0">
                <a:hlinkClick r:id="rId4"/>
              </a:rPr>
              <a:t>https://examenes.cervantes.es/es/dele/preparar-prueba</a:t>
            </a:r>
            <a:r>
              <a:rPr lang="en-NZ" dirty="0"/>
              <a:t> 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201439" y="3753258"/>
            <a:ext cx="763529" cy="74865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063997" y="3748339"/>
            <a:ext cx="784305" cy="7486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59029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9" name="Group 71">
            <a:extLst>
              <a:ext uri="{FF2B5EF4-FFF2-40B4-BE49-F238E27FC236}">
                <a16:creationId xmlns:a16="http://schemas.microsoft.com/office/drawing/2014/main" id="{9EA06921-3C0C-4126-AF75-9499D48390C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73" name="Freeform 5">
              <a:extLst>
                <a:ext uri="{FF2B5EF4-FFF2-40B4-BE49-F238E27FC236}">
                  <a16:creationId xmlns:a16="http://schemas.microsoft.com/office/drawing/2014/main" id="{B8087084-CC7C-4D37-B821-F12CD3D29FD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0" name="Freeform 6">
              <a:extLst>
                <a:ext uri="{FF2B5EF4-FFF2-40B4-BE49-F238E27FC236}">
                  <a16:creationId xmlns:a16="http://schemas.microsoft.com/office/drawing/2014/main" id="{A27EF3C6-8AF8-41C0-B4DF-664F2408727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5" name="Freeform 7">
              <a:extLst>
                <a:ext uri="{FF2B5EF4-FFF2-40B4-BE49-F238E27FC236}">
                  <a16:creationId xmlns:a16="http://schemas.microsoft.com/office/drawing/2014/main" id="{46AD5CB4-13ED-4F2B-BA75-CA731F668A2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6" name="Freeform 8">
              <a:extLst>
                <a:ext uri="{FF2B5EF4-FFF2-40B4-BE49-F238E27FC236}">
                  <a16:creationId xmlns:a16="http://schemas.microsoft.com/office/drawing/2014/main" id="{6C2FD3B8-D702-4F83-BA99-D239212113F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7" name="Freeform 9">
              <a:extLst>
                <a:ext uri="{FF2B5EF4-FFF2-40B4-BE49-F238E27FC236}">
                  <a16:creationId xmlns:a16="http://schemas.microsoft.com/office/drawing/2014/main" id="{1AF0D977-DBC6-44B7-93FB-3F76406CF0A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8" name="Freeform 10">
              <a:extLst>
                <a:ext uri="{FF2B5EF4-FFF2-40B4-BE49-F238E27FC236}">
                  <a16:creationId xmlns:a16="http://schemas.microsoft.com/office/drawing/2014/main" id="{B3ED27DF-D17E-4922-8394-821ED92539F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9" name="Freeform 11">
              <a:extLst>
                <a:ext uri="{FF2B5EF4-FFF2-40B4-BE49-F238E27FC236}">
                  <a16:creationId xmlns:a16="http://schemas.microsoft.com/office/drawing/2014/main" id="{800084EB-3C31-445C-8B2E-F43BA7ED36F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0" name="Freeform 12">
              <a:extLst>
                <a:ext uri="{FF2B5EF4-FFF2-40B4-BE49-F238E27FC236}">
                  <a16:creationId xmlns:a16="http://schemas.microsoft.com/office/drawing/2014/main" id="{5EE7F4D6-BE2E-41A9-A417-BA1AE4583DB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1" name="Freeform 13">
              <a:extLst>
                <a:ext uri="{FF2B5EF4-FFF2-40B4-BE49-F238E27FC236}">
                  <a16:creationId xmlns:a16="http://schemas.microsoft.com/office/drawing/2014/main" id="{8805A789-4E10-46CF-A22B-8841C1CDFA3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14">
              <a:extLst>
                <a:ext uri="{FF2B5EF4-FFF2-40B4-BE49-F238E27FC236}">
                  <a16:creationId xmlns:a16="http://schemas.microsoft.com/office/drawing/2014/main" id="{9BD0D630-7987-48B7-A636-0ED234E22EC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15">
              <a:extLst>
                <a:ext uri="{FF2B5EF4-FFF2-40B4-BE49-F238E27FC236}">
                  <a16:creationId xmlns:a16="http://schemas.microsoft.com/office/drawing/2014/main" id="{F4E7D46D-851A-4DA9-B24D-19DAE1FCF2C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16">
              <a:extLst>
                <a:ext uri="{FF2B5EF4-FFF2-40B4-BE49-F238E27FC236}">
                  <a16:creationId xmlns:a16="http://schemas.microsoft.com/office/drawing/2014/main" id="{BA38A754-A53E-469C-B89B-6C7FF960798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17">
              <a:extLst>
                <a:ext uri="{FF2B5EF4-FFF2-40B4-BE49-F238E27FC236}">
                  <a16:creationId xmlns:a16="http://schemas.microsoft.com/office/drawing/2014/main" id="{CAC17457-E557-440A-B5E0-40DFEEC8992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8">
              <a:extLst>
                <a:ext uri="{FF2B5EF4-FFF2-40B4-BE49-F238E27FC236}">
                  <a16:creationId xmlns:a16="http://schemas.microsoft.com/office/drawing/2014/main" id="{4D697814-F310-40D2-8E79-93C1881074D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9">
              <a:extLst>
                <a:ext uri="{FF2B5EF4-FFF2-40B4-BE49-F238E27FC236}">
                  <a16:creationId xmlns:a16="http://schemas.microsoft.com/office/drawing/2014/main" id="{0CA691A3-EEBB-46A7-A973-B1E2DD112C8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20">
              <a:extLst>
                <a:ext uri="{FF2B5EF4-FFF2-40B4-BE49-F238E27FC236}">
                  <a16:creationId xmlns:a16="http://schemas.microsoft.com/office/drawing/2014/main" id="{B7361B78-110B-4437-8058-4E05A423434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21">
              <a:extLst>
                <a:ext uri="{FF2B5EF4-FFF2-40B4-BE49-F238E27FC236}">
                  <a16:creationId xmlns:a16="http://schemas.microsoft.com/office/drawing/2014/main" id="{97B9FFE1-BC8C-4C55-AE5D-8FDD7800184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22">
              <a:extLst>
                <a:ext uri="{FF2B5EF4-FFF2-40B4-BE49-F238E27FC236}">
                  <a16:creationId xmlns:a16="http://schemas.microsoft.com/office/drawing/2014/main" id="{6F87417E-9520-42E0-84D2-0C0225481A4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23">
              <a:extLst>
                <a:ext uri="{FF2B5EF4-FFF2-40B4-BE49-F238E27FC236}">
                  <a16:creationId xmlns:a16="http://schemas.microsoft.com/office/drawing/2014/main" id="{1235F6B6-5324-426D-84BE-EF96FD4303D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24">
              <a:extLst>
                <a:ext uri="{FF2B5EF4-FFF2-40B4-BE49-F238E27FC236}">
                  <a16:creationId xmlns:a16="http://schemas.microsoft.com/office/drawing/2014/main" id="{093C61D3-C80D-4599-8280-763868B2420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25">
              <a:extLst>
                <a:ext uri="{FF2B5EF4-FFF2-40B4-BE49-F238E27FC236}">
                  <a16:creationId xmlns:a16="http://schemas.microsoft.com/office/drawing/2014/main" id="{D6D942F2-89B9-4755-89D9-4365831760B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sp>
        <p:nvSpPr>
          <p:cNvPr id="95" name="Rectangle 94">
            <a:extLst>
              <a:ext uri="{FF2B5EF4-FFF2-40B4-BE49-F238E27FC236}">
                <a16:creationId xmlns:a16="http://schemas.microsoft.com/office/drawing/2014/main" id="{C40B6375-7479-45C4-8B99-EA1CF75F31E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 w="22225">
            <a:solidFill>
              <a:srgbClr val="EA8B04"/>
            </a:solidFill>
          </a:ln>
          <a:effectLst>
            <a:outerShdw blurRad="76200" algn="ctr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ángulo 8">
            <a:extLst>
              <a:ext uri="{FF2B5EF4-FFF2-40B4-BE49-F238E27FC236}">
                <a16:creationId xmlns:a16="http://schemas.microsoft.com/office/drawing/2014/main" id="{7AD349DD-B1A7-4902-8FA7-18790D8E2315}"/>
              </a:ext>
            </a:extLst>
          </p:cNvPr>
          <p:cNvSpPr/>
          <p:nvPr/>
        </p:nvSpPr>
        <p:spPr>
          <a:xfrm>
            <a:off x="643094" y="2987413"/>
            <a:ext cx="381995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_tradnl" sz="2400" b="1" dirty="0">
                <a:solidFill>
                  <a:srgbClr val="EE0000"/>
                </a:solidFill>
                <a:latin typeface="Open Sans"/>
              </a:rPr>
              <a:t>Preparar la prueba DELE</a:t>
            </a:r>
          </a:p>
        </p:txBody>
      </p:sp>
      <p:pic>
        <p:nvPicPr>
          <p:cNvPr id="96" name="Imagen 95">
            <a:extLst>
              <a:ext uri="{FF2B5EF4-FFF2-40B4-BE49-F238E27FC236}">
                <a16:creationId xmlns:a16="http://schemas.microsoft.com/office/drawing/2014/main" id="{4D24BD48-ADAF-4FDD-99D6-A2C8F39246D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38257" y="2254159"/>
            <a:ext cx="894159" cy="736367"/>
          </a:xfrm>
          <a:prstGeom prst="rect">
            <a:avLst/>
          </a:prstGeom>
          <a:ln w="9525">
            <a:noFill/>
          </a:ln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03839" y="775642"/>
            <a:ext cx="7040462" cy="530671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29" name="Rectangle 28"/>
          <p:cNvSpPr/>
          <p:nvPr/>
        </p:nvSpPr>
        <p:spPr>
          <a:xfrm>
            <a:off x="2751535" y="6422390"/>
            <a:ext cx="638095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NZ" dirty="0">
                <a:hlinkClick r:id="rId4"/>
              </a:rPr>
              <a:t>https://examenes.cervantes.es/es/dele/preparar-prueba</a:t>
            </a:r>
            <a:r>
              <a:rPr lang="en-NZ" dirty="0"/>
              <a:t> </a:t>
            </a:r>
          </a:p>
        </p:txBody>
      </p:sp>
      <p:pic>
        <p:nvPicPr>
          <p:cNvPr id="30" name="Picture 2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640493" y="3660143"/>
            <a:ext cx="740898" cy="755331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486449" y="3660142"/>
            <a:ext cx="765335" cy="7553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24185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9" name="Group 71">
            <a:extLst>
              <a:ext uri="{FF2B5EF4-FFF2-40B4-BE49-F238E27FC236}">
                <a16:creationId xmlns:a16="http://schemas.microsoft.com/office/drawing/2014/main" id="{9EA06921-3C0C-4126-AF75-9499D48390C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73" name="Freeform 5">
              <a:extLst>
                <a:ext uri="{FF2B5EF4-FFF2-40B4-BE49-F238E27FC236}">
                  <a16:creationId xmlns:a16="http://schemas.microsoft.com/office/drawing/2014/main" id="{B8087084-CC7C-4D37-B821-F12CD3D29FD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0" name="Freeform 6">
              <a:extLst>
                <a:ext uri="{FF2B5EF4-FFF2-40B4-BE49-F238E27FC236}">
                  <a16:creationId xmlns:a16="http://schemas.microsoft.com/office/drawing/2014/main" id="{A27EF3C6-8AF8-41C0-B4DF-664F2408727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5" name="Freeform 7">
              <a:extLst>
                <a:ext uri="{FF2B5EF4-FFF2-40B4-BE49-F238E27FC236}">
                  <a16:creationId xmlns:a16="http://schemas.microsoft.com/office/drawing/2014/main" id="{46AD5CB4-13ED-4F2B-BA75-CA731F668A2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6" name="Freeform 8">
              <a:extLst>
                <a:ext uri="{FF2B5EF4-FFF2-40B4-BE49-F238E27FC236}">
                  <a16:creationId xmlns:a16="http://schemas.microsoft.com/office/drawing/2014/main" id="{6C2FD3B8-D702-4F83-BA99-D239212113F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7" name="Freeform 9">
              <a:extLst>
                <a:ext uri="{FF2B5EF4-FFF2-40B4-BE49-F238E27FC236}">
                  <a16:creationId xmlns:a16="http://schemas.microsoft.com/office/drawing/2014/main" id="{1AF0D977-DBC6-44B7-93FB-3F76406CF0A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8" name="Freeform 10">
              <a:extLst>
                <a:ext uri="{FF2B5EF4-FFF2-40B4-BE49-F238E27FC236}">
                  <a16:creationId xmlns:a16="http://schemas.microsoft.com/office/drawing/2014/main" id="{B3ED27DF-D17E-4922-8394-821ED92539F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9" name="Freeform 11">
              <a:extLst>
                <a:ext uri="{FF2B5EF4-FFF2-40B4-BE49-F238E27FC236}">
                  <a16:creationId xmlns:a16="http://schemas.microsoft.com/office/drawing/2014/main" id="{800084EB-3C31-445C-8B2E-F43BA7ED36F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0" name="Freeform 12">
              <a:extLst>
                <a:ext uri="{FF2B5EF4-FFF2-40B4-BE49-F238E27FC236}">
                  <a16:creationId xmlns:a16="http://schemas.microsoft.com/office/drawing/2014/main" id="{5EE7F4D6-BE2E-41A9-A417-BA1AE4583DB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1" name="Freeform 13">
              <a:extLst>
                <a:ext uri="{FF2B5EF4-FFF2-40B4-BE49-F238E27FC236}">
                  <a16:creationId xmlns:a16="http://schemas.microsoft.com/office/drawing/2014/main" id="{8805A789-4E10-46CF-A22B-8841C1CDFA3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14">
              <a:extLst>
                <a:ext uri="{FF2B5EF4-FFF2-40B4-BE49-F238E27FC236}">
                  <a16:creationId xmlns:a16="http://schemas.microsoft.com/office/drawing/2014/main" id="{9BD0D630-7987-48B7-A636-0ED234E22EC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15">
              <a:extLst>
                <a:ext uri="{FF2B5EF4-FFF2-40B4-BE49-F238E27FC236}">
                  <a16:creationId xmlns:a16="http://schemas.microsoft.com/office/drawing/2014/main" id="{F4E7D46D-851A-4DA9-B24D-19DAE1FCF2C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16">
              <a:extLst>
                <a:ext uri="{FF2B5EF4-FFF2-40B4-BE49-F238E27FC236}">
                  <a16:creationId xmlns:a16="http://schemas.microsoft.com/office/drawing/2014/main" id="{BA38A754-A53E-469C-B89B-6C7FF960798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17">
              <a:extLst>
                <a:ext uri="{FF2B5EF4-FFF2-40B4-BE49-F238E27FC236}">
                  <a16:creationId xmlns:a16="http://schemas.microsoft.com/office/drawing/2014/main" id="{CAC17457-E557-440A-B5E0-40DFEEC8992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8">
              <a:extLst>
                <a:ext uri="{FF2B5EF4-FFF2-40B4-BE49-F238E27FC236}">
                  <a16:creationId xmlns:a16="http://schemas.microsoft.com/office/drawing/2014/main" id="{4D697814-F310-40D2-8E79-93C1881074D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9">
              <a:extLst>
                <a:ext uri="{FF2B5EF4-FFF2-40B4-BE49-F238E27FC236}">
                  <a16:creationId xmlns:a16="http://schemas.microsoft.com/office/drawing/2014/main" id="{0CA691A3-EEBB-46A7-A973-B1E2DD112C8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20">
              <a:extLst>
                <a:ext uri="{FF2B5EF4-FFF2-40B4-BE49-F238E27FC236}">
                  <a16:creationId xmlns:a16="http://schemas.microsoft.com/office/drawing/2014/main" id="{B7361B78-110B-4437-8058-4E05A423434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21">
              <a:extLst>
                <a:ext uri="{FF2B5EF4-FFF2-40B4-BE49-F238E27FC236}">
                  <a16:creationId xmlns:a16="http://schemas.microsoft.com/office/drawing/2014/main" id="{97B9FFE1-BC8C-4C55-AE5D-8FDD7800184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22">
              <a:extLst>
                <a:ext uri="{FF2B5EF4-FFF2-40B4-BE49-F238E27FC236}">
                  <a16:creationId xmlns:a16="http://schemas.microsoft.com/office/drawing/2014/main" id="{6F87417E-9520-42E0-84D2-0C0225481A4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23">
              <a:extLst>
                <a:ext uri="{FF2B5EF4-FFF2-40B4-BE49-F238E27FC236}">
                  <a16:creationId xmlns:a16="http://schemas.microsoft.com/office/drawing/2014/main" id="{1235F6B6-5324-426D-84BE-EF96FD4303D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24">
              <a:extLst>
                <a:ext uri="{FF2B5EF4-FFF2-40B4-BE49-F238E27FC236}">
                  <a16:creationId xmlns:a16="http://schemas.microsoft.com/office/drawing/2014/main" id="{093C61D3-C80D-4599-8280-763868B2420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25">
              <a:extLst>
                <a:ext uri="{FF2B5EF4-FFF2-40B4-BE49-F238E27FC236}">
                  <a16:creationId xmlns:a16="http://schemas.microsoft.com/office/drawing/2014/main" id="{D6D942F2-89B9-4755-89D9-4365831760B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sp>
        <p:nvSpPr>
          <p:cNvPr id="95" name="Rectangle 94">
            <a:extLst>
              <a:ext uri="{FF2B5EF4-FFF2-40B4-BE49-F238E27FC236}">
                <a16:creationId xmlns:a16="http://schemas.microsoft.com/office/drawing/2014/main" id="{C40B6375-7479-45C4-8B99-EA1CF75F31E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 w="22225">
            <a:solidFill>
              <a:srgbClr val="EA8B04"/>
            </a:solidFill>
          </a:ln>
          <a:effectLst>
            <a:outerShdw blurRad="76200" algn="ctr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ángulo 8">
            <a:extLst>
              <a:ext uri="{FF2B5EF4-FFF2-40B4-BE49-F238E27FC236}">
                <a16:creationId xmlns:a16="http://schemas.microsoft.com/office/drawing/2014/main" id="{7AD349DD-B1A7-4902-8FA7-18790D8E2315}"/>
              </a:ext>
            </a:extLst>
          </p:cNvPr>
          <p:cNvSpPr/>
          <p:nvPr/>
        </p:nvSpPr>
        <p:spPr>
          <a:xfrm>
            <a:off x="1139679" y="3109859"/>
            <a:ext cx="228932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_tradnl" sz="2400" b="1" dirty="0">
                <a:solidFill>
                  <a:srgbClr val="EE0000"/>
                </a:solidFill>
                <a:latin typeface="Open Sans"/>
              </a:rPr>
              <a:t>Preparar la</a:t>
            </a:r>
            <a:br>
              <a:rPr lang="es-ES_tradnl" sz="2400" b="1" dirty="0">
                <a:solidFill>
                  <a:srgbClr val="EE0000"/>
                </a:solidFill>
                <a:latin typeface="Open Sans"/>
              </a:rPr>
            </a:br>
            <a:r>
              <a:rPr lang="es-ES_tradnl" sz="2400" b="1" dirty="0">
                <a:solidFill>
                  <a:srgbClr val="EE0000"/>
                </a:solidFill>
                <a:latin typeface="Open Sans"/>
              </a:rPr>
              <a:t>prueba DELE</a:t>
            </a:r>
          </a:p>
        </p:txBody>
      </p:sp>
      <p:pic>
        <p:nvPicPr>
          <p:cNvPr id="96" name="Imagen 95">
            <a:extLst>
              <a:ext uri="{FF2B5EF4-FFF2-40B4-BE49-F238E27FC236}">
                <a16:creationId xmlns:a16="http://schemas.microsoft.com/office/drawing/2014/main" id="{4D24BD48-ADAF-4FDD-99D6-A2C8F39246D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69081" y="2301171"/>
            <a:ext cx="894159" cy="736367"/>
          </a:xfrm>
          <a:prstGeom prst="rect">
            <a:avLst/>
          </a:prstGeom>
          <a:ln w="9525">
            <a:noFill/>
          </a:ln>
        </p:spPr>
      </p:pic>
      <p:sp>
        <p:nvSpPr>
          <p:cNvPr id="29" name="Rectangle 28"/>
          <p:cNvSpPr/>
          <p:nvPr/>
        </p:nvSpPr>
        <p:spPr>
          <a:xfrm>
            <a:off x="2751535" y="6422390"/>
            <a:ext cx="638095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NZ" dirty="0">
                <a:hlinkClick r:id="rId3"/>
              </a:rPr>
              <a:t>https://examenes.cervantes.es/es/dele/preparar-prueba</a:t>
            </a:r>
            <a:r>
              <a:rPr lang="en-NZ" dirty="0"/>
              <a:t> 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91761" y="1052746"/>
            <a:ext cx="7509677" cy="494522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55300" y="4136012"/>
            <a:ext cx="772674" cy="70702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340687" y="4136012"/>
            <a:ext cx="788794" cy="7226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897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9" name="Group 71">
            <a:extLst>
              <a:ext uri="{FF2B5EF4-FFF2-40B4-BE49-F238E27FC236}">
                <a16:creationId xmlns:a16="http://schemas.microsoft.com/office/drawing/2014/main" id="{9EA06921-3C0C-4126-AF75-9499D48390C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73" name="Freeform 5">
              <a:extLst>
                <a:ext uri="{FF2B5EF4-FFF2-40B4-BE49-F238E27FC236}">
                  <a16:creationId xmlns:a16="http://schemas.microsoft.com/office/drawing/2014/main" id="{B8087084-CC7C-4D37-B821-F12CD3D29FD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0" name="Freeform 6">
              <a:extLst>
                <a:ext uri="{FF2B5EF4-FFF2-40B4-BE49-F238E27FC236}">
                  <a16:creationId xmlns:a16="http://schemas.microsoft.com/office/drawing/2014/main" id="{A27EF3C6-8AF8-41C0-B4DF-664F2408727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5" name="Freeform 7">
              <a:extLst>
                <a:ext uri="{FF2B5EF4-FFF2-40B4-BE49-F238E27FC236}">
                  <a16:creationId xmlns:a16="http://schemas.microsoft.com/office/drawing/2014/main" id="{46AD5CB4-13ED-4F2B-BA75-CA731F668A2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6" name="Freeform 8">
              <a:extLst>
                <a:ext uri="{FF2B5EF4-FFF2-40B4-BE49-F238E27FC236}">
                  <a16:creationId xmlns:a16="http://schemas.microsoft.com/office/drawing/2014/main" id="{6C2FD3B8-D702-4F83-BA99-D239212113F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7" name="Freeform 9">
              <a:extLst>
                <a:ext uri="{FF2B5EF4-FFF2-40B4-BE49-F238E27FC236}">
                  <a16:creationId xmlns:a16="http://schemas.microsoft.com/office/drawing/2014/main" id="{1AF0D977-DBC6-44B7-93FB-3F76406CF0A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8" name="Freeform 10">
              <a:extLst>
                <a:ext uri="{FF2B5EF4-FFF2-40B4-BE49-F238E27FC236}">
                  <a16:creationId xmlns:a16="http://schemas.microsoft.com/office/drawing/2014/main" id="{B3ED27DF-D17E-4922-8394-821ED92539F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9" name="Freeform 11">
              <a:extLst>
                <a:ext uri="{FF2B5EF4-FFF2-40B4-BE49-F238E27FC236}">
                  <a16:creationId xmlns:a16="http://schemas.microsoft.com/office/drawing/2014/main" id="{800084EB-3C31-445C-8B2E-F43BA7ED36F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0" name="Freeform 12">
              <a:extLst>
                <a:ext uri="{FF2B5EF4-FFF2-40B4-BE49-F238E27FC236}">
                  <a16:creationId xmlns:a16="http://schemas.microsoft.com/office/drawing/2014/main" id="{5EE7F4D6-BE2E-41A9-A417-BA1AE4583DB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1" name="Freeform 13">
              <a:extLst>
                <a:ext uri="{FF2B5EF4-FFF2-40B4-BE49-F238E27FC236}">
                  <a16:creationId xmlns:a16="http://schemas.microsoft.com/office/drawing/2014/main" id="{8805A789-4E10-46CF-A22B-8841C1CDFA3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14">
              <a:extLst>
                <a:ext uri="{FF2B5EF4-FFF2-40B4-BE49-F238E27FC236}">
                  <a16:creationId xmlns:a16="http://schemas.microsoft.com/office/drawing/2014/main" id="{9BD0D630-7987-48B7-A636-0ED234E22EC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15">
              <a:extLst>
                <a:ext uri="{FF2B5EF4-FFF2-40B4-BE49-F238E27FC236}">
                  <a16:creationId xmlns:a16="http://schemas.microsoft.com/office/drawing/2014/main" id="{F4E7D46D-851A-4DA9-B24D-19DAE1FCF2C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16">
              <a:extLst>
                <a:ext uri="{FF2B5EF4-FFF2-40B4-BE49-F238E27FC236}">
                  <a16:creationId xmlns:a16="http://schemas.microsoft.com/office/drawing/2014/main" id="{BA38A754-A53E-469C-B89B-6C7FF960798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17">
              <a:extLst>
                <a:ext uri="{FF2B5EF4-FFF2-40B4-BE49-F238E27FC236}">
                  <a16:creationId xmlns:a16="http://schemas.microsoft.com/office/drawing/2014/main" id="{CAC17457-E557-440A-B5E0-40DFEEC8992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8">
              <a:extLst>
                <a:ext uri="{FF2B5EF4-FFF2-40B4-BE49-F238E27FC236}">
                  <a16:creationId xmlns:a16="http://schemas.microsoft.com/office/drawing/2014/main" id="{4D697814-F310-40D2-8E79-93C1881074D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9">
              <a:extLst>
                <a:ext uri="{FF2B5EF4-FFF2-40B4-BE49-F238E27FC236}">
                  <a16:creationId xmlns:a16="http://schemas.microsoft.com/office/drawing/2014/main" id="{0CA691A3-EEBB-46A7-A973-B1E2DD112C8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20">
              <a:extLst>
                <a:ext uri="{FF2B5EF4-FFF2-40B4-BE49-F238E27FC236}">
                  <a16:creationId xmlns:a16="http://schemas.microsoft.com/office/drawing/2014/main" id="{B7361B78-110B-4437-8058-4E05A423434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21">
              <a:extLst>
                <a:ext uri="{FF2B5EF4-FFF2-40B4-BE49-F238E27FC236}">
                  <a16:creationId xmlns:a16="http://schemas.microsoft.com/office/drawing/2014/main" id="{97B9FFE1-BC8C-4C55-AE5D-8FDD7800184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22">
              <a:extLst>
                <a:ext uri="{FF2B5EF4-FFF2-40B4-BE49-F238E27FC236}">
                  <a16:creationId xmlns:a16="http://schemas.microsoft.com/office/drawing/2014/main" id="{6F87417E-9520-42E0-84D2-0C0225481A4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23">
              <a:extLst>
                <a:ext uri="{FF2B5EF4-FFF2-40B4-BE49-F238E27FC236}">
                  <a16:creationId xmlns:a16="http://schemas.microsoft.com/office/drawing/2014/main" id="{1235F6B6-5324-426D-84BE-EF96FD4303D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24">
              <a:extLst>
                <a:ext uri="{FF2B5EF4-FFF2-40B4-BE49-F238E27FC236}">
                  <a16:creationId xmlns:a16="http://schemas.microsoft.com/office/drawing/2014/main" id="{093C61D3-C80D-4599-8280-763868B2420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25">
              <a:extLst>
                <a:ext uri="{FF2B5EF4-FFF2-40B4-BE49-F238E27FC236}">
                  <a16:creationId xmlns:a16="http://schemas.microsoft.com/office/drawing/2014/main" id="{D6D942F2-89B9-4755-89D9-4365831760B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sp>
        <p:nvSpPr>
          <p:cNvPr id="95" name="Rectangle 94">
            <a:extLst>
              <a:ext uri="{FF2B5EF4-FFF2-40B4-BE49-F238E27FC236}">
                <a16:creationId xmlns:a16="http://schemas.microsoft.com/office/drawing/2014/main" id="{C40B6375-7479-45C4-8B99-EA1CF75F31E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 w="22225">
            <a:solidFill>
              <a:srgbClr val="EA8B04"/>
            </a:solidFill>
          </a:ln>
          <a:effectLst>
            <a:outerShdw blurRad="76200" algn="ctr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ángulo 8">
            <a:extLst>
              <a:ext uri="{FF2B5EF4-FFF2-40B4-BE49-F238E27FC236}">
                <a16:creationId xmlns:a16="http://schemas.microsoft.com/office/drawing/2014/main" id="{7AD349DD-B1A7-4902-8FA7-18790D8E2315}"/>
              </a:ext>
            </a:extLst>
          </p:cNvPr>
          <p:cNvSpPr/>
          <p:nvPr/>
        </p:nvSpPr>
        <p:spPr>
          <a:xfrm>
            <a:off x="1190732" y="3081327"/>
            <a:ext cx="381995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_tradnl" sz="2400" b="1" dirty="0">
                <a:solidFill>
                  <a:srgbClr val="EE0000"/>
                </a:solidFill>
                <a:latin typeface="Open Sans"/>
              </a:rPr>
              <a:t>Preparar la prueba DELE</a:t>
            </a:r>
          </a:p>
        </p:txBody>
      </p:sp>
      <p:pic>
        <p:nvPicPr>
          <p:cNvPr id="96" name="Imagen 95">
            <a:extLst>
              <a:ext uri="{FF2B5EF4-FFF2-40B4-BE49-F238E27FC236}">
                <a16:creationId xmlns:a16="http://schemas.microsoft.com/office/drawing/2014/main" id="{4D24BD48-ADAF-4FDD-99D6-A2C8F39246D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85895" y="2348073"/>
            <a:ext cx="894159" cy="736367"/>
          </a:xfrm>
          <a:prstGeom prst="rect">
            <a:avLst/>
          </a:prstGeom>
          <a:ln w="9525">
            <a:noFill/>
          </a:ln>
        </p:spPr>
      </p:pic>
      <p:sp>
        <p:nvSpPr>
          <p:cNvPr id="4" name="Rectangle 3"/>
          <p:cNvSpPr/>
          <p:nvPr/>
        </p:nvSpPr>
        <p:spPr>
          <a:xfrm>
            <a:off x="1576388" y="6408659"/>
            <a:ext cx="907375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NZ" dirty="0">
                <a:hlinkClick r:id="rId3"/>
              </a:rPr>
              <a:t>https://examenes.cervantes.es/es/dele-para-escolares/preparar-prueba-escolares</a:t>
            </a:r>
            <a:r>
              <a:rPr lang="en-NZ" dirty="0"/>
              <a:t> 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83975" y="716842"/>
            <a:ext cx="6093486" cy="547472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099524" y="3708498"/>
            <a:ext cx="743837" cy="73378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017985" y="3708498"/>
            <a:ext cx="922473" cy="7337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23475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2914" y="2388025"/>
            <a:ext cx="4216769" cy="2456442"/>
          </a:xfrm>
        </p:spPr>
        <p:txBody>
          <a:bodyPr/>
          <a:lstStyle/>
          <a:p>
            <a:r>
              <a:rPr lang="en-NZ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RECONOCIMIENTO Y VIGENCIA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09683" y="939146"/>
            <a:ext cx="7177517" cy="5652154"/>
          </a:xfrm>
        </p:spPr>
        <p:txBody>
          <a:bodyPr>
            <a:noAutofit/>
          </a:bodyPr>
          <a:lstStyle/>
          <a:p>
            <a:r>
              <a:rPr lang="es-ES" sz="2400" dirty="0">
                <a:latin typeface="+mj-lt"/>
              </a:rPr>
              <a:t>Los diplomas DELE tienen </a:t>
            </a:r>
            <a:r>
              <a:rPr lang="es-ES" sz="2400" b="1" dirty="0">
                <a:latin typeface="+mj-lt"/>
              </a:rPr>
              <a:t>vigencia indefinida</a:t>
            </a:r>
            <a:r>
              <a:rPr lang="es-ES" sz="2400" dirty="0">
                <a:latin typeface="+mj-lt"/>
              </a:rPr>
              <a:t>.</a:t>
            </a:r>
          </a:p>
          <a:p>
            <a:r>
              <a:rPr lang="es-ES" sz="2400" b="1" dirty="0">
                <a:latin typeface="+mj-lt"/>
              </a:rPr>
              <a:t>Reconocidos internacionalmente </a:t>
            </a:r>
            <a:r>
              <a:rPr lang="es-ES" sz="2400" dirty="0">
                <a:latin typeface="+mj-lt"/>
              </a:rPr>
              <a:t>por </a:t>
            </a:r>
            <a:r>
              <a:rPr lang="es-ES" sz="2400" b="1" dirty="0">
                <a:latin typeface="+mj-lt"/>
              </a:rPr>
              <a:t>instituciones oficiales españolas y mundiales.</a:t>
            </a:r>
            <a:r>
              <a:rPr lang="es-ES" sz="2400" dirty="0">
                <a:latin typeface="+mj-lt"/>
              </a:rPr>
              <a:t> Por ejemplo, instituciones y sistemas de enseñanza públicos y privados, agencias de cooperación internacional, organismos como la Confederación Española de Organizaciones Empresariales (CEOE), cámaras de comercio, escuelas oficiales de idiomas (EOI), fundaciones, empresas y otras entidades. </a:t>
            </a:r>
          </a:p>
          <a:p>
            <a:r>
              <a:rPr lang="es-ES" sz="2400" dirty="0">
                <a:latin typeface="+mj-lt"/>
              </a:rPr>
              <a:t>Para </a:t>
            </a:r>
            <a:r>
              <a:rPr lang="es-ES" sz="2400" b="1" dirty="0">
                <a:latin typeface="+mj-lt"/>
              </a:rPr>
              <a:t>premios, convocatorias de ayuda o becas</a:t>
            </a:r>
            <a:r>
              <a:rPr lang="es-ES" sz="2400" dirty="0">
                <a:latin typeface="+mj-lt"/>
              </a:rPr>
              <a:t> de importantes instituciones de enseñanza superior, agencias de cooperación internacional y fundaciones.</a:t>
            </a:r>
          </a:p>
        </p:txBody>
      </p:sp>
      <p:grpSp>
        <p:nvGrpSpPr>
          <p:cNvPr id="4" name="Group 3"/>
          <p:cNvGrpSpPr/>
          <p:nvPr/>
        </p:nvGrpSpPr>
        <p:grpSpPr>
          <a:xfrm>
            <a:off x="10420350" y="0"/>
            <a:ext cx="1771650" cy="800100"/>
            <a:chOff x="1218576" y="5923966"/>
            <a:chExt cx="2036365" cy="829934"/>
          </a:xfrm>
        </p:grpSpPr>
        <p:pic>
          <p:nvPicPr>
            <p:cNvPr id="5" name="Picture 2" descr="Inicio">
              <a:extLst>
                <a:ext uri="{FF2B5EF4-FFF2-40B4-BE49-F238E27FC236}">
                  <a16:creationId xmlns:a16="http://schemas.microsoft.com/office/drawing/2014/main" id="{3744FA30-0BC0-4F8F-A3DF-32FE0766D22D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62999"/>
            <a:stretch/>
          </p:blipFill>
          <p:spPr bwMode="auto">
            <a:xfrm>
              <a:off x="1218576" y="5923966"/>
              <a:ext cx="863920" cy="82993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" name="Picture 1" descr="AUT">
              <a:extLst>
                <a:ext uri="{FF2B5EF4-FFF2-40B4-BE49-F238E27FC236}">
                  <a16:creationId xmlns:a16="http://schemas.microsoft.com/office/drawing/2014/main" id="{01242AFC-BC6F-4787-B43F-E9029CB661D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82496" y="5923967"/>
              <a:ext cx="1172445" cy="8299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10" name="Pictur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56810" y="939146"/>
            <a:ext cx="1362619" cy="113730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7400398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2914" y="2388025"/>
            <a:ext cx="4216769" cy="2456442"/>
          </a:xfrm>
        </p:spPr>
        <p:txBody>
          <a:bodyPr/>
          <a:lstStyle/>
          <a:p>
            <a:r>
              <a:rPr lang="en-NZ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RECONOCIMIENTO Y VIGENCIA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43032" y="939146"/>
            <a:ext cx="7063217" cy="5290204"/>
          </a:xfrm>
        </p:spPr>
        <p:txBody>
          <a:bodyPr>
            <a:noAutofit/>
          </a:bodyPr>
          <a:lstStyle/>
          <a:p>
            <a:r>
              <a:rPr lang="es-ES" sz="2400" dirty="0">
                <a:latin typeface="+mj-lt"/>
              </a:rPr>
              <a:t>El </a:t>
            </a:r>
            <a:r>
              <a:rPr lang="es-ES" sz="2400" b="1" dirty="0">
                <a:latin typeface="+mj-lt"/>
              </a:rPr>
              <a:t>DELE A2 o superior </a:t>
            </a:r>
            <a:r>
              <a:rPr lang="es-ES" sz="2400" dirty="0">
                <a:latin typeface="+mj-lt"/>
              </a:rPr>
              <a:t>es requisito para la </a:t>
            </a:r>
            <a:r>
              <a:rPr lang="es-ES" sz="2400" b="1" dirty="0">
                <a:latin typeface="+mj-lt"/>
              </a:rPr>
              <a:t>obtención de la nacionalidad española</a:t>
            </a:r>
            <a:r>
              <a:rPr lang="es-ES" sz="2400" dirty="0">
                <a:latin typeface="+mj-lt"/>
              </a:rPr>
              <a:t> para solicitantes no hispanohablantes.</a:t>
            </a:r>
          </a:p>
          <a:p>
            <a:r>
              <a:rPr lang="es-ES" sz="2400" dirty="0">
                <a:latin typeface="+mj-lt"/>
              </a:rPr>
              <a:t>El </a:t>
            </a:r>
            <a:r>
              <a:rPr lang="es-ES" sz="2400" b="1" dirty="0">
                <a:latin typeface="+mj-lt"/>
              </a:rPr>
              <a:t>DELE C1 o C2 </a:t>
            </a:r>
            <a:r>
              <a:rPr lang="es-ES" sz="2400" dirty="0">
                <a:latin typeface="+mj-lt"/>
              </a:rPr>
              <a:t>es requisito obligatorio para el </a:t>
            </a:r>
            <a:r>
              <a:rPr lang="es-ES" sz="2400" b="1" dirty="0">
                <a:latin typeface="+mj-lt"/>
              </a:rPr>
              <a:t>personal sanitario nacional de un país no hispanohablante</a:t>
            </a:r>
            <a:r>
              <a:rPr lang="es-ES" sz="2400" dirty="0">
                <a:latin typeface="+mj-lt"/>
              </a:rPr>
              <a:t> que quiera presentarse a las convocatorias de formación sanitaria especializada del Ministerio de Sanidad, Servicios Sociales e Igualdad de España.</a:t>
            </a:r>
          </a:p>
          <a:p>
            <a:r>
              <a:rPr lang="es-ES" sz="2400" dirty="0">
                <a:latin typeface="+mj-lt"/>
              </a:rPr>
              <a:t>Poseer este Diploma con validez internacional le reportará </a:t>
            </a:r>
            <a:r>
              <a:rPr lang="es-ES" sz="2400" b="1" dirty="0">
                <a:latin typeface="+mj-lt"/>
              </a:rPr>
              <a:t>ventajas en los campos académico, profesional y personal</a:t>
            </a:r>
            <a:r>
              <a:rPr lang="es-ES" sz="2400" dirty="0">
                <a:latin typeface="+mj-lt"/>
              </a:rPr>
              <a:t>. </a:t>
            </a:r>
          </a:p>
        </p:txBody>
      </p:sp>
      <p:grpSp>
        <p:nvGrpSpPr>
          <p:cNvPr id="4" name="Group 3"/>
          <p:cNvGrpSpPr/>
          <p:nvPr/>
        </p:nvGrpSpPr>
        <p:grpSpPr>
          <a:xfrm>
            <a:off x="1715473" y="5624979"/>
            <a:ext cx="1771650" cy="800100"/>
            <a:chOff x="1218576" y="5923966"/>
            <a:chExt cx="2036365" cy="829934"/>
          </a:xfrm>
        </p:grpSpPr>
        <p:pic>
          <p:nvPicPr>
            <p:cNvPr id="5" name="Picture 2" descr="Inicio">
              <a:extLst>
                <a:ext uri="{FF2B5EF4-FFF2-40B4-BE49-F238E27FC236}">
                  <a16:creationId xmlns:a16="http://schemas.microsoft.com/office/drawing/2014/main" id="{3744FA30-0BC0-4F8F-A3DF-32FE0766D22D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62999"/>
            <a:stretch/>
          </p:blipFill>
          <p:spPr bwMode="auto">
            <a:xfrm>
              <a:off x="1218576" y="5923966"/>
              <a:ext cx="863920" cy="82993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" name="Picture 1" descr="AUT">
              <a:extLst>
                <a:ext uri="{FF2B5EF4-FFF2-40B4-BE49-F238E27FC236}">
                  <a16:creationId xmlns:a16="http://schemas.microsoft.com/office/drawing/2014/main" id="{01242AFC-BC6F-4787-B43F-E9029CB661D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82496" y="5923967"/>
              <a:ext cx="1172445" cy="8299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10" name="Pictur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56810" y="939146"/>
            <a:ext cx="1362619" cy="113730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Rectangle 6"/>
          <p:cNvSpPr/>
          <p:nvPr/>
        </p:nvSpPr>
        <p:spPr>
          <a:xfrm>
            <a:off x="211497" y="8425400"/>
            <a:ext cx="1147048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dirty="0"/>
              <a:t>Los Diplomas de Español DELE son títulos oficiales, acreditativos del grado de competencia y dominio del idioma español, que otorga el Instituto Cervantes en nombre del Ministerio de Educación. </a:t>
            </a:r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val="7869923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NZ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6" name="Text Placeholder 2"/>
          <p:cNvSpPr txBox="1">
            <a:spLocks/>
          </p:cNvSpPr>
          <p:nvPr/>
        </p:nvSpPr>
        <p:spPr>
          <a:xfrm>
            <a:off x="7810720" y="1879098"/>
            <a:ext cx="3579505" cy="871270"/>
          </a:xfrm>
          <a:prstGeom prst="rect">
            <a:avLst/>
          </a:prstGeom>
          <a:solidFill>
            <a:schemeClr val="accent1"/>
          </a:solidFill>
          <a:ln w="9525" cap="sq">
            <a:noFill/>
            <a:miter lim="800000"/>
          </a:ln>
          <a:effectLst/>
        </p:spPr>
        <p:txBody>
          <a:bodyPr vert="horz" lIns="91440" tIns="45720" rIns="91440" bIns="45720" rtlCol="0" anchor="t">
            <a:normAutofit/>
          </a:bodyPr>
          <a:lstStyle>
            <a:lvl1pPr marL="0" indent="0" algn="ctr" defTabSz="914400" rtl="0" eaLnBrk="1" latinLnBrk="0" hangingPunct="1"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SzPct val="110000"/>
              <a:buFont typeface="Wingdings" panose="05000000000000000000" pitchFamily="2" charset="2"/>
              <a:buNone/>
              <a:defRPr sz="3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10000"/>
              <a:buFont typeface="Wingdings" panose="05000000000000000000" pitchFamily="2" charset="2"/>
              <a:buNone/>
              <a:defRPr sz="28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10000"/>
              <a:buFont typeface="Wingdings" panose="05000000000000000000" pitchFamily="2" charset="2"/>
              <a:buNone/>
              <a:defRPr sz="24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10000"/>
              <a:buFont typeface="Wingdings" panose="05000000000000000000" pitchFamily="2" charset="2"/>
              <a:buNone/>
              <a:defRPr sz="20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10000"/>
              <a:buFont typeface="Wingdings" panose="05000000000000000000" pitchFamily="2" charset="2"/>
              <a:buNone/>
              <a:defRPr sz="20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10000"/>
              <a:buFont typeface="Wingdings" panose="05000000000000000000" pitchFamily="2" charset="2"/>
              <a:buNone/>
              <a:defRPr sz="20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10000"/>
              <a:buFont typeface="Wingdings" panose="05000000000000000000" pitchFamily="2" charset="2"/>
              <a:buNone/>
              <a:defRPr sz="20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10000"/>
              <a:buFont typeface="Wingdings" panose="05000000000000000000" pitchFamily="2" charset="2"/>
              <a:buNone/>
              <a:defRPr sz="20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10000"/>
              <a:buFont typeface="Wingdings" panose="05000000000000000000" pitchFamily="2" charset="2"/>
              <a:buNone/>
              <a:defRPr sz="20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r>
              <a:rPr lang="es-ES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¿Qué nivel?</a:t>
            </a:r>
            <a:endParaRPr lang="en-NZ" sz="3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7" name="Content Placeholder 3"/>
          <p:cNvSpPr txBox="1">
            <a:spLocks/>
          </p:cNvSpPr>
          <p:nvPr/>
        </p:nvSpPr>
        <p:spPr>
          <a:xfrm>
            <a:off x="7810720" y="2696585"/>
            <a:ext cx="3579505" cy="169685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SzPct val="110000"/>
              <a:buFont typeface="Wingdings" panose="05000000000000000000" pitchFamily="2" charset="2"/>
              <a:buNone/>
              <a:defRPr sz="1800" kern="1200">
                <a:solidFill>
                  <a:srgbClr val="FFFEFF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10000"/>
              <a:buFont typeface="Wingdings" panose="05000000000000000000" pitchFamily="2" charset="2"/>
              <a:buNone/>
              <a:defRPr sz="14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10000"/>
              <a:buFont typeface="Wingdings" panose="05000000000000000000" pitchFamily="2" charset="2"/>
              <a:buNone/>
              <a:defRPr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10000"/>
              <a:buFont typeface="Wingdings" panose="05000000000000000000" pitchFamily="2" charset="2"/>
              <a:buNone/>
              <a:defRPr sz="10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10000"/>
              <a:buFont typeface="Wingdings" panose="05000000000000000000" pitchFamily="2" charset="2"/>
              <a:buNone/>
              <a:defRPr sz="10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10000"/>
              <a:buFont typeface="Wingdings" panose="05000000000000000000" pitchFamily="2" charset="2"/>
              <a:buNone/>
              <a:defRPr sz="10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10000"/>
              <a:buFont typeface="Wingdings" panose="05000000000000000000" pitchFamily="2" charset="2"/>
              <a:buNone/>
              <a:defRPr sz="10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10000"/>
              <a:buFont typeface="Wingdings" panose="05000000000000000000" pitchFamily="2" charset="2"/>
              <a:buNone/>
              <a:defRPr sz="10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10000"/>
              <a:buFont typeface="Wingdings" panose="05000000000000000000" pitchFamily="2" charset="2"/>
              <a:buNone/>
              <a:defRPr sz="10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endParaRPr lang="es-ES" dirty="0"/>
          </a:p>
        </p:txBody>
      </p:sp>
      <p:sp>
        <p:nvSpPr>
          <p:cNvPr id="8" name="Rectangle 7"/>
          <p:cNvSpPr/>
          <p:nvPr/>
        </p:nvSpPr>
        <p:spPr>
          <a:xfrm>
            <a:off x="1284114" y="6060756"/>
            <a:ext cx="562327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NZ" dirty="0">
                <a:hlinkClick r:id="rId2"/>
              </a:rPr>
              <a:t>https://ave.cervantes.es/prueba_nivel/default.htm</a:t>
            </a:r>
            <a:r>
              <a:rPr lang="en-NZ" dirty="0"/>
              <a:t> </a:t>
            </a:r>
          </a:p>
        </p:txBody>
      </p:sp>
      <p:pic>
        <p:nvPicPr>
          <p:cNvPr id="10" name="Picture 2" descr="Related imag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98772" y="3102760"/>
            <a:ext cx="1803400" cy="1589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Rectangle 10"/>
          <p:cNvSpPr/>
          <p:nvPr/>
        </p:nvSpPr>
        <p:spPr>
          <a:xfrm>
            <a:off x="609600" y="1495248"/>
            <a:ext cx="6297785" cy="380991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3775" y="1236763"/>
            <a:ext cx="6925277" cy="4709684"/>
          </a:xfrm>
          <a:prstGeom prst="rect">
            <a:avLst/>
          </a:prstGeom>
        </p:spPr>
      </p:pic>
      <p:sp>
        <p:nvSpPr>
          <p:cNvPr id="9" name="Right Arrow 8"/>
          <p:cNvSpPr/>
          <p:nvPr/>
        </p:nvSpPr>
        <p:spPr>
          <a:xfrm rot="9459706" flipV="1">
            <a:off x="6628421" y="5186268"/>
            <a:ext cx="2364596" cy="23779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/>
          </a:p>
        </p:txBody>
      </p:sp>
      <p:grpSp>
        <p:nvGrpSpPr>
          <p:cNvPr id="12" name="Group 11"/>
          <p:cNvGrpSpPr/>
          <p:nvPr/>
        </p:nvGrpSpPr>
        <p:grpSpPr>
          <a:xfrm>
            <a:off x="10419687" y="0"/>
            <a:ext cx="1771650" cy="800100"/>
            <a:chOff x="1218576" y="5923966"/>
            <a:chExt cx="2036365" cy="829934"/>
          </a:xfrm>
        </p:grpSpPr>
        <p:pic>
          <p:nvPicPr>
            <p:cNvPr id="13" name="Picture 2" descr="Inicio">
              <a:extLst>
                <a:ext uri="{FF2B5EF4-FFF2-40B4-BE49-F238E27FC236}">
                  <a16:creationId xmlns:a16="http://schemas.microsoft.com/office/drawing/2014/main" id="{3744FA30-0BC0-4F8F-A3DF-32FE0766D22D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62999"/>
            <a:stretch/>
          </p:blipFill>
          <p:spPr bwMode="auto">
            <a:xfrm>
              <a:off x="1218576" y="5923966"/>
              <a:ext cx="863920" cy="82993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4" name="Picture 1" descr="AUT">
              <a:extLst>
                <a:ext uri="{FF2B5EF4-FFF2-40B4-BE49-F238E27FC236}">
                  <a16:creationId xmlns:a16="http://schemas.microsoft.com/office/drawing/2014/main" id="{01242AFC-BC6F-4787-B43F-E9029CB661D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82496" y="5923967"/>
              <a:ext cx="1172445" cy="8299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5465762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9" name="Group 71">
            <a:extLst>
              <a:ext uri="{FF2B5EF4-FFF2-40B4-BE49-F238E27FC236}">
                <a16:creationId xmlns:a16="http://schemas.microsoft.com/office/drawing/2014/main" id="{9EA06921-3C0C-4126-AF75-9499D48390C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73" name="Freeform 5">
              <a:extLst>
                <a:ext uri="{FF2B5EF4-FFF2-40B4-BE49-F238E27FC236}">
                  <a16:creationId xmlns:a16="http://schemas.microsoft.com/office/drawing/2014/main" id="{B8087084-CC7C-4D37-B821-F12CD3D29FD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0" name="Freeform 6">
              <a:extLst>
                <a:ext uri="{FF2B5EF4-FFF2-40B4-BE49-F238E27FC236}">
                  <a16:creationId xmlns:a16="http://schemas.microsoft.com/office/drawing/2014/main" id="{A27EF3C6-8AF8-41C0-B4DF-664F2408727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5" name="Freeform 7">
              <a:extLst>
                <a:ext uri="{FF2B5EF4-FFF2-40B4-BE49-F238E27FC236}">
                  <a16:creationId xmlns:a16="http://schemas.microsoft.com/office/drawing/2014/main" id="{46AD5CB4-13ED-4F2B-BA75-CA731F668A2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6" name="Freeform 8">
              <a:extLst>
                <a:ext uri="{FF2B5EF4-FFF2-40B4-BE49-F238E27FC236}">
                  <a16:creationId xmlns:a16="http://schemas.microsoft.com/office/drawing/2014/main" id="{6C2FD3B8-D702-4F83-BA99-D239212113F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7" name="Freeform 9">
              <a:extLst>
                <a:ext uri="{FF2B5EF4-FFF2-40B4-BE49-F238E27FC236}">
                  <a16:creationId xmlns:a16="http://schemas.microsoft.com/office/drawing/2014/main" id="{1AF0D977-DBC6-44B7-93FB-3F76406CF0A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8" name="Freeform 10">
              <a:extLst>
                <a:ext uri="{FF2B5EF4-FFF2-40B4-BE49-F238E27FC236}">
                  <a16:creationId xmlns:a16="http://schemas.microsoft.com/office/drawing/2014/main" id="{B3ED27DF-D17E-4922-8394-821ED92539F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9" name="Freeform 11">
              <a:extLst>
                <a:ext uri="{FF2B5EF4-FFF2-40B4-BE49-F238E27FC236}">
                  <a16:creationId xmlns:a16="http://schemas.microsoft.com/office/drawing/2014/main" id="{800084EB-3C31-445C-8B2E-F43BA7ED36F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0" name="Freeform 12">
              <a:extLst>
                <a:ext uri="{FF2B5EF4-FFF2-40B4-BE49-F238E27FC236}">
                  <a16:creationId xmlns:a16="http://schemas.microsoft.com/office/drawing/2014/main" id="{5EE7F4D6-BE2E-41A9-A417-BA1AE4583DB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1" name="Freeform 13">
              <a:extLst>
                <a:ext uri="{FF2B5EF4-FFF2-40B4-BE49-F238E27FC236}">
                  <a16:creationId xmlns:a16="http://schemas.microsoft.com/office/drawing/2014/main" id="{8805A789-4E10-46CF-A22B-8841C1CDFA3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14">
              <a:extLst>
                <a:ext uri="{FF2B5EF4-FFF2-40B4-BE49-F238E27FC236}">
                  <a16:creationId xmlns:a16="http://schemas.microsoft.com/office/drawing/2014/main" id="{9BD0D630-7987-48B7-A636-0ED234E22EC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15">
              <a:extLst>
                <a:ext uri="{FF2B5EF4-FFF2-40B4-BE49-F238E27FC236}">
                  <a16:creationId xmlns:a16="http://schemas.microsoft.com/office/drawing/2014/main" id="{F4E7D46D-851A-4DA9-B24D-19DAE1FCF2C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16">
              <a:extLst>
                <a:ext uri="{FF2B5EF4-FFF2-40B4-BE49-F238E27FC236}">
                  <a16:creationId xmlns:a16="http://schemas.microsoft.com/office/drawing/2014/main" id="{BA38A754-A53E-469C-B89B-6C7FF960798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17">
              <a:extLst>
                <a:ext uri="{FF2B5EF4-FFF2-40B4-BE49-F238E27FC236}">
                  <a16:creationId xmlns:a16="http://schemas.microsoft.com/office/drawing/2014/main" id="{CAC17457-E557-440A-B5E0-40DFEEC8992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8">
              <a:extLst>
                <a:ext uri="{FF2B5EF4-FFF2-40B4-BE49-F238E27FC236}">
                  <a16:creationId xmlns:a16="http://schemas.microsoft.com/office/drawing/2014/main" id="{4D697814-F310-40D2-8E79-93C1881074D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9">
              <a:extLst>
                <a:ext uri="{FF2B5EF4-FFF2-40B4-BE49-F238E27FC236}">
                  <a16:creationId xmlns:a16="http://schemas.microsoft.com/office/drawing/2014/main" id="{0CA691A3-EEBB-46A7-A973-B1E2DD112C8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20">
              <a:extLst>
                <a:ext uri="{FF2B5EF4-FFF2-40B4-BE49-F238E27FC236}">
                  <a16:creationId xmlns:a16="http://schemas.microsoft.com/office/drawing/2014/main" id="{B7361B78-110B-4437-8058-4E05A423434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21">
              <a:extLst>
                <a:ext uri="{FF2B5EF4-FFF2-40B4-BE49-F238E27FC236}">
                  <a16:creationId xmlns:a16="http://schemas.microsoft.com/office/drawing/2014/main" id="{97B9FFE1-BC8C-4C55-AE5D-8FDD7800184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22">
              <a:extLst>
                <a:ext uri="{FF2B5EF4-FFF2-40B4-BE49-F238E27FC236}">
                  <a16:creationId xmlns:a16="http://schemas.microsoft.com/office/drawing/2014/main" id="{6F87417E-9520-42E0-84D2-0C0225481A4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23">
              <a:extLst>
                <a:ext uri="{FF2B5EF4-FFF2-40B4-BE49-F238E27FC236}">
                  <a16:creationId xmlns:a16="http://schemas.microsoft.com/office/drawing/2014/main" id="{1235F6B6-5324-426D-84BE-EF96FD4303D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24">
              <a:extLst>
                <a:ext uri="{FF2B5EF4-FFF2-40B4-BE49-F238E27FC236}">
                  <a16:creationId xmlns:a16="http://schemas.microsoft.com/office/drawing/2014/main" id="{093C61D3-C80D-4599-8280-763868B2420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25">
              <a:extLst>
                <a:ext uri="{FF2B5EF4-FFF2-40B4-BE49-F238E27FC236}">
                  <a16:creationId xmlns:a16="http://schemas.microsoft.com/office/drawing/2014/main" id="{D6D942F2-89B9-4755-89D9-4365831760B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sp>
        <p:nvSpPr>
          <p:cNvPr id="95" name="Rectangle 94">
            <a:extLst>
              <a:ext uri="{FF2B5EF4-FFF2-40B4-BE49-F238E27FC236}">
                <a16:creationId xmlns:a16="http://schemas.microsoft.com/office/drawing/2014/main" id="{C40B6375-7479-45C4-8B99-EA1CF75F31E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 w="22225">
            <a:solidFill>
              <a:srgbClr val="EA8B04"/>
            </a:solidFill>
          </a:ln>
          <a:effectLst>
            <a:outerShdw blurRad="76200" algn="ctr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6176" y="571819"/>
            <a:ext cx="7298186" cy="5738812"/>
          </a:xfrm>
          <a:prstGeom prst="rect">
            <a:avLst/>
          </a:prstGeom>
        </p:spPr>
      </p:pic>
      <p:sp>
        <p:nvSpPr>
          <p:cNvPr id="31" name="Rectangle 30"/>
          <p:cNvSpPr/>
          <p:nvPr/>
        </p:nvSpPr>
        <p:spPr>
          <a:xfrm>
            <a:off x="1662111" y="6403896"/>
            <a:ext cx="941228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NZ" dirty="0">
                <a:hlinkClick r:id="rId3"/>
              </a:rPr>
              <a:t>https://sidney.cervantes.es/es/nueva_zelanda/nueva_zelanda_examenes_dele.htm</a:t>
            </a:r>
            <a:r>
              <a:rPr lang="en-NZ" dirty="0"/>
              <a:t> </a:t>
            </a:r>
          </a:p>
        </p:txBody>
      </p:sp>
      <p:sp>
        <p:nvSpPr>
          <p:cNvPr id="3" name="Rectangle 2"/>
          <p:cNvSpPr/>
          <p:nvPr/>
        </p:nvSpPr>
        <p:spPr>
          <a:xfrm>
            <a:off x="8384577" y="1814493"/>
            <a:ext cx="2992329" cy="341632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s-ES" sz="3600" b="1" dirty="0">
                <a:latin typeface="+mj-lt"/>
              </a:rPr>
              <a:t>DIPLOMAS DE ESPAÑOL DELE EN NUEVA ZELANDA</a:t>
            </a:r>
            <a:br>
              <a:rPr lang="es-ES" sz="3600" b="1" dirty="0">
                <a:latin typeface="+mj-lt"/>
              </a:rPr>
            </a:br>
            <a:br>
              <a:rPr lang="es-ES" sz="3600" b="1" dirty="0">
                <a:latin typeface="+mj-lt"/>
              </a:rPr>
            </a:br>
            <a:r>
              <a:rPr lang="es-ES" sz="3600" b="1" dirty="0">
                <a:latin typeface="+mj-lt"/>
              </a:rPr>
              <a:t>Auckland</a:t>
            </a:r>
            <a:endParaRPr lang="es-ES" sz="3600" b="1" dirty="0">
              <a:effectLst/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401831351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Z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¿QUÉ SON LOS DELE?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43033" y="1333292"/>
            <a:ext cx="6838950" cy="4489708"/>
          </a:xfrm>
        </p:spPr>
        <p:txBody>
          <a:bodyPr>
            <a:noAutofit/>
          </a:bodyPr>
          <a:lstStyle/>
          <a:p>
            <a:r>
              <a:rPr lang="en-NZ" sz="2200" dirty="0">
                <a:latin typeface="+mj-lt"/>
              </a:rPr>
              <a:t>Los </a:t>
            </a:r>
            <a:r>
              <a:rPr lang="en-NZ" sz="2200" b="1" dirty="0">
                <a:latin typeface="+mj-lt"/>
              </a:rPr>
              <a:t>diplomas de </a:t>
            </a:r>
            <a:r>
              <a:rPr lang="en-NZ" sz="2200" b="1" dirty="0" err="1">
                <a:latin typeface="+mj-lt"/>
              </a:rPr>
              <a:t>español</a:t>
            </a:r>
            <a:r>
              <a:rPr lang="en-NZ" sz="2200" b="1" dirty="0">
                <a:latin typeface="+mj-lt"/>
              </a:rPr>
              <a:t> DELE </a:t>
            </a:r>
            <a:r>
              <a:rPr lang="en-NZ" sz="2200" dirty="0">
                <a:latin typeface="+mj-lt"/>
              </a:rPr>
              <a:t>son </a:t>
            </a:r>
            <a:r>
              <a:rPr lang="en-NZ" sz="2200" u="sng" dirty="0" err="1">
                <a:latin typeface="+mj-lt"/>
              </a:rPr>
              <a:t>títulos</a:t>
            </a:r>
            <a:r>
              <a:rPr lang="en-NZ" sz="2200" u="sng" dirty="0">
                <a:latin typeface="+mj-lt"/>
              </a:rPr>
              <a:t> </a:t>
            </a:r>
            <a:r>
              <a:rPr lang="en-NZ" sz="2200" u="sng" dirty="0" err="1">
                <a:latin typeface="+mj-lt"/>
              </a:rPr>
              <a:t>oficiales</a:t>
            </a:r>
            <a:r>
              <a:rPr lang="en-NZ" sz="2200" u="sng" dirty="0">
                <a:latin typeface="+mj-lt"/>
              </a:rPr>
              <a:t> </a:t>
            </a:r>
            <a:r>
              <a:rPr lang="en-NZ" sz="2200" u="sng" dirty="0" err="1">
                <a:latin typeface="+mj-lt"/>
              </a:rPr>
              <a:t>acreditativos</a:t>
            </a:r>
            <a:r>
              <a:rPr lang="en-NZ" sz="2200" dirty="0">
                <a:latin typeface="+mj-lt"/>
              </a:rPr>
              <a:t> </a:t>
            </a:r>
            <a:r>
              <a:rPr lang="es-ES" sz="2200" dirty="0">
                <a:latin typeface="+mj-lt"/>
              </a:rPr>
              <a:t>del grado de </a:t>
            </a:r>
            <a:r>
              <a:rPr lang="es-ES" sz="2200" b="1" dirty="0">
                <a:latin typeface="+mj-lt"/>
              </a:rPr>
              <a:t>competencia y dominio </a:t>
            </a:r>
            <a:r>
              <a:rPr lang="es-ES" sz="2200" dirty="0">
                <a:latin typeface="+mj-lt"/>
              </a:rPr>
              <a:t>del idioma español que otorga el Instituto Cervantes en nombre del Ministerio de Educación y Formación Profesional de España.</a:t>
            </a:r>
          </a:p>
          <a:p>
            <a:r>
              <a:rPr lang="es-ES" sz="2200" dirty="0">
                <a:latin typeface="+mj-lt"/>
              </a:rPr>
              <a:t>Los diplomas se obtienen mediante la superación de las </a:t>
            </a:r>
            <a:r>
              <a:rPr lang="es-ES" sz="2200" b="1" dirty="0">
                <a:latin typeface="+mj-lt"/>
              </a:rPr>
              <a:t>pruebas de examen DELE</a:t>
            </a:r>
            <a:r>
              <a:rPr lang="es-ES" sz="2200" dirty="0">
                <a:latin typeface="+mj-lt"/>
              </a:rPr>
              <a:t> que evalúan la </a:t>
            </a:r>
            <a:r>
              <a:rPr lang="es-ES" sz="2200" b="1" dirty="0">
                <a:latin typeface="+mj-lt"/>
              </a:rPr>
              <a:t>comprensión de lectura, la comprensión auditiva y la expresión e interacción escritas y orales en español</a:t>
            </a:r>
            <a:r>
              <a:rPr lang="es-ES" sz="2200" dirty="0">
                <a:latin typeface="+mj-lt"/>
              </a:rPr>
              <a:t>, de acuerdo con las directrices del </a:t>
            </a:r>
            <a:r>
              <a:rPr lang="es-ES" sz="2200" i="1" dirty="0">
                <a:latin typeface="+mj-lt"/>
              </a:rPr>
              <a:t>Marco común europeo de referencia (MCER) </a:t>
            </a:r>
            <a:r>
              <a:rPr lang="es-ES" sz="2200" dirty="0">
                <a:latin typeface="+mj-lt"/>
              </a:rPr>
              <a:t>y el </a:t>
            </a:r>
            <a:r>
              <a:rPr lang="es-ES" sz="2200" i="1" dirty="0">
                <a:latin typeface="+mj-lt"/>
              </a:rPr>
              <a:t>Manual para relacionar exámenes al MCER</a:t>
            </a:r>
            <a:r>
              <a:rPr lang="es-ES" sz="2200" dirty="0">
                <a:latin typeface="+mj-lt"/>
              </a:rPr>
              <a:t>, ambas obras del Consejo de Europa.</a:t>
            </a:r>
            <a:endParaRPr lang="en-NZ" sz="2200" dirty="0">
              <a:latin typeface="+mj-lt"/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10420350" y="0"/>
            <a:ext cx="1771650" cy="800100"/>
            <a:chOff x="1218576" y="5923966"/>
            <a:chExt cx="2036365" cy="829934"/>
          </a:xfrm>
        </p:grpSpPr>
        <p:pic>
          <p:nvPicPr>
            <p:cNvPr id="5" name="Picture 2" descr="Inicio">
              <a:extLst>
                <a:ext uri="{FF2B5EF4-FFF2-40B4-BE49-F238E27FC236}">
                  <a16:creationId xmlns:a16="http://schemas.microsoft.com/office/drawing/2014/main" id="{3744FA30-0BC0-4F8F-A3DF-32FE0766D22D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62999"/>
            <a:stretch/>
          </p:blipFill>
          <p:spPr bwMode="auto">
            <a:xfrm>
              <a:off x="1218576" y="5923966"/>
              <a:ext cx="863920" cy="82993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" name="Picture 1" descr="AUT">
              <a:extLst>
                <a:ext uri="{FF2B5EF4-FFF2-40B4-BE49-F238E27FC236}">
                  <a16:creationId xmlns:a16="http://schemas.microsoft.com/office/drawing/2014/main" id="{01242AFC-BC6F-4787-B43F-E9029CB661D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82496" y="5923967"/>
              <a:ext cx="1172445" cy="8299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10" name="Pictur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56810" y="939146"/>
            <a:ext cx="1362619" cy="113730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1" name="Rectangle 10"/>
          <p:cNvSpPr/>
          <p:nvPr/>
        </p:nvSpPr>
        <p:spPr>
          <a:xfrm>
            <a:off x="768164" y="5284391"/>
            <a:ext cx="3739910" cy="1077218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es-ES" sz="1600" dirty="0">
                <a:solidFill>
                  <a:srgbClr val="1A1A1A"/>
                </a:solidFill>
                <a:latin typeface="ITCFranklinGothicStd-Book"/>
              </a:rPr>
              <a:t>En los exámenes DELE se emplean textos de diferentes variedades del español y se consideran válidas todas las normas </a:t>
            </a:r>
            <a:r>
              <a:rPr lang="en-NZ" sz="1600" dirty="0" err="1">
                <a:solidFill>
                  <a:srgbClr val="1A1A1A"/>
                </a:solidFill>
                <a:latin typeface="ITCFranklinGothicStd-Book"/>
              </a:rPr>
              <a:t>lingüísticas</a:t>
            </a:r>
            <a:r>
              <a:rPr lang="en-NZ" sz="1600" dirty="0">
                <a:solidFill>
                  <a:srgbClr val="1A1A1A"/>
                </a:solidFill>
                <a:latin typeface="ITCFranklinGothicStd-Book"/>
              </a:rPr>
              <a:t> </a:t>
            </a:r>
            <a:r>
              <a:rPr lang="en-NZ" sz="1600" dirty="0" err="1">
                <a:solidFill>
                  <a:srgbClr val="1A1A1A"/>
                </a:solidFill>
                <a:latin typeface="ITCFranklinGothicStd-Book"/>
              </a:rPr>
              <a:t>hispánicas</a:t>
            </a:r>
            <a:r>
              <a:rPr lang="en-NZ" sz="1600" dirty="0">
                <a:solidFill>
                  <a:srgbClr val="1A1A1A"/>
                </a:solidFill>
                <a:latin typeface="ITCFranklinGothicStd-Book"/>
              </a:rPr>
              <a:t>.</a:t>
            </a:r>
            <a:endParaRPr lang="en-NZ" sz="1600" dirty="0"/>
          </a:p>
        </p:txBody>
      </p:sp>
    </p:spTree>
    <p:extLst>
      <p:ext uri="{BB962C8B-B14F-4D97-AF65-F5344CB8AC3E}">
        <p14:creationId xmlns:p14="http://schemas.microsoft.com/office/powerpoint/2010/main" val="12601621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9" name="Group 71">
            <a:extLst>
              <a:ext uri="{FF2B5EF4-FFF2-40B4-BE49-F238E27FC236}">
                <a16:creationId xmlns:a16="http://schemas.microsoft.com/office/drawing/2014/main" id="{9EA06921-3C0C-4126-AF75-9499D48390C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73" name="Freeform 5">
              <a:extLst>
                <a:ext uri="{FF2B5EF4-FFF2-40B4-BE49-F238E27FC236}">
                  <a16:creationId xmlns:a16="http://schemas.microsoft.com/office/drawing/2014/main" id="{B8087084-CC7C-4D37-B821-F12CD3D29FD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0" name="Freeform 6">
              <a:extLst>
                <a:ext uri="{FF2B5EF4-FFF2-40B4-BE49-F238E27FC236}">
                  <a16:creationId xmlns:a16="http://schemas.microsoft.com/office/drawing/2014/main" id="{A27EF3C6-8AF8-41C0-B4DF-664F2408727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5" name="Freeform 7">
              <a:extLst>
                <a:ext uri="{FF2B5EF4-FFF2-40B4-BE49-F238E27FC236}">
                  <a16:creationId xmlns:a16="http://schemas.microsoft.com/office/drawing/2014/main" id="{46AD5CB4-13ED-4F2B-BA75-CA731F668A2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6" name="Freeform 8">
              <a:extLst>
                <a:ext uri="{FF2B5EF4-FFF2-40B4-BE49-F238E27FC236}">
                  <a16:creationId xmlns:a16="http://schemas.microsoft.com/office/drawing/2014/main" id="{6C2FD3B8-D702-4F83-BA99-D239212113F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7" name="Freeform 9">
              <a:extLst>
                <a:ext uri="{FF2B5EF4-FFF2-40B4-BE49-F238E27FC236}">
                  <a16:creationId xmlns:a16="http://schemas.microsoft.com/office/drawing/2014/main" id="{1AF0D977-DBC6-44B7-93FB-3F76406CF0A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8" name="Freeform 10">
              <a:extLst>
                <a:ext uri="{FF2B5EF4-FFF2-40B4-BE49-F238E27FC236}">
                  <a16:creationId xmlns:a16="http://schemas.microsoft.com/office/drawing/2014/main" id="{B3ED27DF-D17E-4922-8394-821ED92539F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9" name="Freeform 11">
              <a:extLst>
                <a:ext uri="{FF2B5EF4-FFF2-40B4-BE49-F238E27FC236}">
                  <a16:creationId xmlns:a16="http://schemas.microsoft.com/office/drawing/2014/main" id="{800084EB-3C31-445C-8B2E-F43BA7ED36F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0" name="Freeform 12">
              <a:extLst>
                <a:ext uri="{FF2B5EF4-FFF2-40B4-BE49-F238E27FC236}">
                  <a16:creationId xmlns:a16="http://schemas.microsoft.com/office/drawing/2014/main" id="{5EE7F4D6-BE2E-41A9-A417-BA1AE4583DB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1" name="Freeform 13">
              <a:extLst>
                <a:ext uri="{FF2B5EF4-FFF2-40B4-BE49-F238E27FC236}">
                  <a16:creationId xmlns:a16="http://schemas.microsoft.com/office/drawing/2014/main" id="{8805A789-4E10-46CF-A22B-8841C1CDFA3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14">
              <a:extLst>
                <a:ext uri="{FF2B5EF4-FFF2-40B4-BE49-F238E27FC236}">
                  <a16:creationId xmlns:a16="http://schemas.microsoft.com/office/drawing/2014/main" id="{9BD0D630-7987-48B7-A636-0ED234E22EC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15">
              <a:extLst>
                <a:ext uri="{FF2B5EF4-FFF2-40B4-BE49-F238E27FC236}">
                  <a16:creationId xmlns:a16="http://schemas.microsoft.com/office/drawing/2014/main" id="{F4E7D46D-851A-4DA9-B24D-19DAE1FCF2C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16">
              <a:extLst>
                <a:ext uri="{FF2B5EF4-FFF2-40B4-BE49-F238E27FC236}">
                  <a16:creationId xmlns:a16="http://schemas.microsoft.com/office/drawing/2014/main" id="{BA38A754-A53E-469C-B89B-6C7FF960798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17">
              <a:extLst>
                <a:ext uri="{FF2B5EF4-FFF2-40B4-BE49-F238E27FC236}">
                  <a16:creationId xmlns:a16="http://schemas.microsoft.com/office/drawing/2014/main" id="{CAC17457-E557-440A-B5E0-40DFEEC8992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8">
              <a:extLst>
                <a:ext uri="{FF2B5EF4-FFF2-40B4-BE49-F238E27FC236}">
                  <a16:creationId xmlns:a16="http://schemas.microsoft.com/office/drawing/2014/main" id="{4D697814-F310-40D2-8E79-93C1881074D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9">
              <a:extLst>
                <a:ext uri="{FF2B5EF4-FFF2-40B4-BE49-F238E27FC236}">
                  <a16:creationId xmlns:a16="http://schemas.microsoft.com/office/drawing/2014/main" id="{0CA691A3-EEBB-46A7-A973-B1E2DD112C8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20">
              <a:extLst>
                <a:ext uri="{FF2B5EF4-FFF2-40B4-BE49-F238E27FC236}">
                  <a16:creationId xmlns:a16="http://schemas.microsoft.com/office/drawing/2014/main" id="{B7361B78-110B-4437-8058-4E05A423434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21">
              <a:extLst>
                <a:ext uri="{FF2B5EF4-FFF2-40B4-BE49-F238E27FC236}">
                  <a16:creationId xmlns:a16="http://schemas.microsoft.com/office/drawing/2014/main" id="{97B9FFE1-BC8C-4C55-AE5D-8FDD7800184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22">
              <a:extLst>
                <a:ext uri="{FF2B5EF4-FFF2-40B4-BE49-F238E27FC236}">
                  <a16:creationId xmlns:a16="http://schemas.microsoft.com/office/drawing/2014/main" id="{6F87417E-9520-42E0-84D2-0C0225481A4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23">
              <a:extLst>
                <a:ext uri="{FF2B5EF4-FFF2-40B4-BE49-F238E27FC236}">
                  <a16:creationId xmlns:a16="http://schemas.microsoft.com/office/drawing/2014/main" id="{1235F6B6-5324-426D-84BE-EF96FD4303D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24">
              <a:extLst>
                <a:ext uri="{FF2B5EF4-FFF2-40B4-BE49-F238E27FC236}">
                  <a16:creationId xmlns:a16="http://schemas.microsoft.com/office/drawing/2014/main" id="{093C61D3-C80D-4599-8280-763868B2420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25">
              <a:extLst>
                <a:ext uri="{FF2B5EF4-FFF2-40B4-BE49-F238E27FC236}">
                  <a16:creationId xmlns:a16="http://schemas.microsoft.com/office/drawing/2014/main" id="{D6D942F2-89B9-4755-89D9-4365831760B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sp>
        <p:nvSpPr>
          <p:cNvPr id="95" name="Rectangle 94">
            <a:extLst>
              <a:ext uri="{FF2B5EF4-FFF2-40B4-BE49-F238E27FC236}">
                <a16:creationId xmlns:a16="http://schemas.microsoft.com/office/drawing/2014/main" id="{C40B6375-7479-45C4-8B99-EA1CF75F31E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 w="22225">
            <a:solidFill>
              <a:srgbClr val="EA8B04"/>
            </a:solidFill>
          </a:ln>
          <a:effectLst>
            <a:outerShdw blurRad="76200" algn="ctr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1127" y="742950"/>
            <a:ext cx="7500211" cy="5253038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23032" y="1548607"/>
            <a:ext cx="3105609" cy="394811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Rectangle 4"/>
          <p:cNvSpPr/>
          <p:nvPr/>
        </p:nvSpPr>
        <p:spPr>
          <a:xfrm>
            <a:off x="1734344" y="6403896"/>
            <a:ext cx="941228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NZ" dirty="0">
                <a:hlinkClick r:id="rId4"/>
              </a:rPr>
              <a:t>https://sidney.cervantes.es/es/nueva_zelanda/nueva_zelanda_examenes_dele.htm</a:t>
            </a:r>
            <a:r>
              <a:rPr lang="en-NZ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0546258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9" name="Group 71">
            <a:extLst>
              <a:ext uri="{FF2B5EF4-FFF2-40B4-BE49-F238E27FC236}">
                <a16:creationId xmlns:a16="http://schemas.microsoft.com/office/drawing/2014/main" id="{9EA06921-3C0C-4126-AF75-9499D48390C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73" name="Freeform 5">
              <a:extLst>
                <a:ext uri="{FF2B5EF4-FFF2-40B4-BE49-F238E27FC236}">
                  <a16:creationId xmlns:a16="http://schemas.microsoft.com/office/drawing/2014/main" id="{B8087084-CC7C-4D37-B821-F12CD3D29FD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0" name="Freeform 6">
              <a:extLst>
                <a:ext uri="{FF2B5EF4-FFF2-40B4-BE49-F238E27FC236}">
                  <a16:creationId xmlns:a16="http://schemas.microsoft.com/office/drawing/2014/main" id="{A27EF3C6-8AF8-41C0-B4DF-664F2408727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5" name="Freeform 7">
              <a:extLst>
                <a:ext uri="{FF2B5EF4-FFF2-40B4-BE49-F238E27FC236}">
                  <a16:creationId xmlns:a16="http://schemas.microsoft.com/office/drawing/2014/main" id="{46AD5CB4-13ED-4F2B-BA75-CA731F668A2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6" name="Freeform 8">
              <a:extLst>
                <a:ext uri="{FF2B5EF4-FFF2-40B4-BE49-F238E27FC236}">
                  <a16:creationId xmlns:a16="http://schemas.microsoft.com/office/drawing/2014/main" id="{6C2FD3B8-D702-4F83-BA99-D239212113F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7" name="Freeform 9">
              <a:extLst>
                <a:ext uri="{FF2B5EF4-FFF2-40B4-BE49-F238E27FC236}">
                  <a16:creationId xmlns:a16="http://schemas.microsoft.com/office/drawing/2014/main" id="{1AF0D977-DBC6-44B7-93FB-3F76406CF0A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8" name="Freeform 10">
              <a:extLst>
                <a:ext uri="{FF2B5EF4-FFF2-40B4-BE49-F238E27FC236}">
                  <a16:creationId xmlns:a16="http://schemas.microsoft.com/office/drawing/2014/main" id="{B3ED27DF-D17E-4922-8394-821ED92539F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9" name="Freeform 11">
              <a:extLst>
                <a:ext uri="{FF2B5EF4-FFF2-40B4-BE49-F238E27FC236}">
                  <a16:creationId xmlns:a16="http://schemas.microsoft.com/office/drawing/2014/main" id="{800084EB-3C31-445C-8B2E-F43BA7ED36F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0" name="Freeform 12">
              <a:extLst>
                <a:ext uri="{FF2B5EF4-FFF2-40B4-BE49-F238E27FC236}">
                  <a16:creationId xmlns:a16="http://schemas.microsoft.com/office/drawing/2014/main" id="{5EE7F4D6-BE2E-41A9-A417-BA1AE4583DB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1" name="Freeform 13">
              <a:extLst>
                <a:ext uri="{FF2B5EF4-FFF2-40B4-BE49-F238E27FC236}">
                  <a16:creationId xmlns:a16="http://schemas.microsoft.com/office/drawing/2014/main" id="{8805A789-4E10-46CF-A22B-8841C1CDFA3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14">
              <a:extLst>
                <a:ext uri="{FF2B5EF4-FFF2-40B4-BE49-F238E27FC236}">
                  <a16:creationId xmlns:a16="http://schemas.microsoft.com/office/drawing/2014/main" id="{9BD0D630-7987-48B7-A636-0ED234E22EC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15">
              <a:extLst>
                <a:ext uri="{FF2B5EF4-FFF2-40B4-BE49-F238E27FC236}">
                  <a16:creationId xmlns:a16="http://schemas.microsoft.com/office/drawing/2014/main" id="{F4E7D46D-851A-4DA9-B24D-19DAE1FCF2C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16">
              <a:extLst>
                <a:ext uri="{FF2B5EF4-FFF2-40B4-BE49-F238E27FC236}">
                  <a16:creationId xmlns:a16="http://schemas.microsoft.com/office/drawing/2014/main" id="{BA38A754-A53E-469C-B89B-6C7FF960798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17">
              <a:extLst>
                <a:ext uri="{FF2B5EF4-FFF2-40B4-BE49-F238E27FC236}">
                  <a16:creationId xmlns:a16="http://schemas.microsoft.com/office/drawing/2014/main" id="{CAC17457-E557-440A-B5E0-40DFEEC8992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8">
              <a:extLst>
                <a:ext uri="{FF2B5EF4-FFF2-40B4-BE49-F238E27FC236}">
                  <a16:creationId xmlns:a16="http://schemas.microsoft.com/office/drawing/2014/main" id="{4D697814-F310-40D2-8E79-93C1881074D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9">
              <a:extLst>
                <a:ext uri="{FF2B5EF4-FFF2-40B4-BE49-F238E27FC236}">
                  <a16:creationId xmlns:a16="http://schemas.microsoft.com/office/drawing/2014/main" id="{0CA691A3-EEBB-46A7-A973-B1E2DD112C8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20">
              <a:extLst>
                <a:ext uri="{FF2B5EF4-FFF2-40B4-BE49-F238E27FC236}">
                  <a16:creationId xmlns:a16="http://schemas.microsoft.com/office/drawing/2014/main" id="{B7361B78-110B-4437-8058-4E05A423434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21">
              <a:extLst>
                <a:ext uri="{FF2B5EF4-FFF2-40B4-BE49-F238E27FC236}">
                  <a16:creationId xmlns:a16="http://schemas.microsoft.com/office/drawing/2014/main" id="{97B9FFE1-BC8C-4C55-AE5D-8FDD7800184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22">
              <a:extLst>
                <a:ext uri="{FF2B5EF4-FFF2-40B4-BE49-F238E27FC236}">
                  <a16:creationId xmlns:a16="http://schemas.microsoft.com/office/drawing/2014/main" id="{6F87417E-9520-42E0-84D2-0C0225481A4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23">
              <a:extLst>
                <a:ext uri="{FF2B5EF4-FFF2-40B4-BE49-F238E27FC236}">
                  <a16:creationId xmlns:a16="http://schemas.microsoft.com/office/drawing/2014/main" id="{1235F6B6-5324-426D-84BE-EF96FD4303D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24">
              <a:extLst>
                <a:ext uri="{FF2B5EF4-FFF2-40B4-BE49-F238E27FC236}">
                  <a16:creationId xmlns:a16="http://schemas.microsoft.com/office/drawing/2014/main" id="{093C61D3-C80D-4599-8280-763868B2420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25">
              <a:extLst>
                <a:ext uri="{FF2B5EF4-FFF2-40B4-BE49-F238E27FC236}">
                  <a16:creationId xmlns:a16="http://schemas.microsoft.com/office/drawing/2014/main" id="{D6D942F2-89B9-4755-89D9-4365831760B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sp>
        <p:nvSpPr>
          <p:cNvPr id="95" name="Rectangle 94">
            <a:extLst>
              <a:ext uri="{FF2B5EF4-FFF2-40B4-BE49-F238E27FC236}">
                <a16:creationId xmlns:a16="http://schemas.microsoft.com/office/drawing/2014/main" id="{C40B6375-7479-45C4-8B99-EA1CF75F31E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 w="22225">
            <a:solidFill>
              <a:srgbClr val="EA8B04"/>
            </a:solidFill>
          </a:ln>
          <a:effectLst>
            <a:outerShdw blurRad="76200" algn="ctr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9" name="Picture 2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06513" y="607219"/>
            <a:ext cx="4792954" cy="561181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0" name="Picture 2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14062" y="782241"/>
            <a:ext cx="3467714" cy="529351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51125" y="1157287"/>
            <a:ext cx="7181358" cy="4543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93129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9" name="Group 71">
            <a:extLst>
              <a:ext uri="{FF2B5EF4-FFF2-40B4-BE49-F238E27FC236}">
                <a16:creationId xmlns:a16="http://schemas.microsoft.com/office/drawing/2014/main" id="{9EA06921-3C0C-4126-AF75-9499D48390C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73" name="Freeform 5">
              <a:extLst>
                <a:ext uri="{FF2B5EF4-FFF2-40B4-BE49-F238E27FC236}">
                  <a16:creationId xmlns:a16="http://schemas.microsoft.com/office/drawing/2014/main" id="{B8087084-CC7C-4D37-B821-F12CD3D29FD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0" name="Freeform 6">
              <a:extLst>
                <a:ext uri="{FF2B5EF4-FFF2-40B4-BE49-F238E27FC236}">
                  <a16:creationId xmlns:a16="http://schemas.microsoft.com/office/drawing/2014/main" id="{A27EF3C6-8AF8-41C0-B4DF-664F2408727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5" name="Freeform 7">
              <a:extLst>
                <a:ext uri="{FF2B5EF4-FFF2-40B4-BE49-F238E27FC236}">
                  <a16:creationId xmlns:a16="http://schemas.microsoft.com/office/drawing/2014/main" id="{46AD5CB4-13ED-4F2B-BA75-CA731F668A2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6" name="Freeform 8">
              <a:extLst>
                <a:ext uri="{FF2B5EF4-FFF2-40B4-BE49-F238E27FC236}">
                  <a16:creationId xmlns:a16="http://schemas.microsoft.com/office/drawing/2014/main" id="{6C2FD3B8-D702-4F83-BA99-D239212113F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7" name="Freeform 9">
              <a:extLst>
                <a:ext uri="{FF2B5EF4-FFF2-40B4-BE49-F238E27FC236}">
                  <a16:creationId xmlns:a16="http://schemas.microsoft.com/office/drawing/2014/main" id="{1AF0D977-DBC6-44B7-93FB-3F76406CF0A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8" name="Freeform 10">
              <a:extLst>
                <a:ext uri="{FF2B5EF4-FFF2-40B4-BE49-F238E27FC236}">
                  <a16:creationId xmlns:a16="http://schemas.microsoft.com/office/drawing/2014/main" id="{B3ED27DF-D17E-4922-8394-821ED92539F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9" name="Freeform 11">
              <a:extLst>
                <a:ext uri="{FF2B5EF4-FFF2-40B4-BE49-F238E27FC236}">
                  <a16:creationId xmlns:a16="http://schemas.microsoft.com/office/drawing/2014/main" id="{800084EB-3C31-445C-8B2E-F43BA7ED36F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0" name="Freeform 12">
              <a:extLst>
                <a:ext uri="{FF2B5EF4-FFF2-40B4-BE49-F238E27FC236}">
                  <a16:creationId xmlns:a16="http://schemas.microsoft.com/office/drawing/2014/main" id="{5EE7F4D6-BE2E-41A9-A417-BA1AE4583DB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1" name="Freeform 13">
              <a:extLst>
                <a:ext uri="{FF2B5EF4-FFF2-40B4-BE49-F238E27FC236}">
                  <a16:creationId xmlns:a16="http://schemas.microsoft.com/office/drawing/2014/main" id="{8805A789-4E10-46CF-A22B-8841C1CDFA3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14">
              <a:extLst>
                <a:ext uri="{FF2B5EF4-FFF2-40B4-BE49-F238E27FC236}">
                  <a16:creationId xmlns:a16="http://schemas.microsoft.com/office/drawing/2014/main" id="{9BD0D630-7987-48B7-A636-0ED234E22EC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15">
              <a:extLst>
                <a:ext uri="{FF2B5EF4-FFF2-40B4-BE49-F238E27FC236}">
                  <a16:creationId xmlns:a16="http://schemas.microsoft.com/office/drawing/2014/main" id="{F4E7D46D-851A-4DA9-B24D-19DAE1FCF2C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16">
              <a:extLst>
                <a:ext uri="{FF2B5EF4-FFF2-40B4-BE49-F238E27FC236}">
                  <a16:creationId xmlns:a16="http://schemas.microsoft.com/office/drawing/2014/main" id="{BA38A754-A53E-469C-B89B-6C7FF960798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17">
              <a:extLst>
                <a:ext uri="{FF2B5EF4-FFF2-40B4-BE49-F238E27FC236}">
                  <a16:creationId xmlns:a16="http://schemas.microsoft.com/office/drawing/2014/main" id="{CAC17457-E557-440A-B5E0-40DFEEC8992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8">
              <a:extLst>
                <a:ext uri="{FF2B5EF4-FFF2-40B4-BE49-F238E27FC236}">
                  <a16:creationId xmlns:a16="http://schemas.microsoft.com/office/drawing/2014/main" id="{4D697814-F310-40D2-8E79-93C1881074D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9">
              <a:extLst>
                <a:ext uri="{FF2B5EF4-FFF2-40B4-BE49-F238E27FC236}">
                  <a16:creationId xmlns:a16="http://schemas.microsoft.com/office/drawing/2014/main" id="{0CA691A3-EEBB-46A7-A973-B1E2DD112C8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20">
              <a:extLst>
                <a:ext uri="{FF2B5EF4-FFF2-40B4-BE49-F238E27FC236}">
                  <a16:creationId xmlns:a16="http://schemas.microsoft.com/office/drawing/2014/main" id="{B7361B78-110B-4437-8058-4E05A423434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21">
              <a:extLst>
                <a:ext uri="{FF2B5EF4-FFF2-40B4-BE49-F238E27FC236}">
                  <a16:creationId xmlns:a16="http://schemas.microsoft.com/office/drawing/2014/main" id="{97B9FFE1-BC8C-4C55-AE5D-8FDD7800184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22">
              <a:extLst>
                <a:ext uri="{FF2B5EF4-FFF2-40B4-BE49-F238E27FC236}">
                  <a16:creationId xmlns:a16="http://schemas.microsoft.com/office/drawing/2014/main" id="{6F87417E-9520-42E0-84D2-0C0225481A4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23">
              <a:extLst>
                <a:ext uri="{FF2B5EF4-FFF2-40B4-BE49-F238E27FC236}">
                  <a16:creationId xmlns:a16="http://schemas.microsoft.com/office/drawing/2014/main" id="{1235F6B6-5324-426D-84BE-EF96FD4303D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24">
              <a:extLst>
                <a:ext uri="{FF2B5EF4-FFF2-40B4-BE49-F238E27FC236}">
                  <a16:creationId xmlns:a16="http://schemas.microsoft.com/office/drawing/2014/main" id="{093C61D3-C80D-4599-8280-763868B2420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25">
              <a:extLst>
                <a:ext uri="{FF2B5EF4-FFF2-40B4-BE49-F238E27FC236}">
                  <a16:creationId xmlns:a16="http://schemas.microsoft.com/office/drawing/2014/main" id="{D6D942F2-89B9-4755-89D9-4365831760B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sp>
        <p:nvSpPr>
          <p:cNvPr id="95" name="Rectangle 94">
            <a:extLst>
              <a:ext uri="{FF2B5EF4-FFF2-40B4-BE49-F238E27FC236}">
                <a16:creationId xmlns:a16="http://schemas.microsoft.com/office/drawing/2014/main" id="{C40B6375-7479-45C4-8B99-EA1CF75F31E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 w="22225">
            <a:solidFill>
              <a:srgbClr val="EA8B04"/>
            </a:solidFill>
          </a:ln>
          <a:effectLst>
            <a:outerShdw blurRad="76200" algn="ctr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7" name="Imagen 4">
            <a:extLst>
              <a:ext uri="{FF2B5EF4-FFF2-40B4-BE49-F238E27FC236}">
                <a16:creationId xmlns:a16="http://schemas.microsoft.com/office/drawing/2014/main" id="{2441D3E1-B054-413B-9A54-0C82BBCA1DB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27846" y="4484354"/>
            <a:ext cx="1163060" cy="957814"/>
          </a:xfrm>
          <a:prstGeom prst="rect">
            <a:avLst/>
          </a:prstGeom>
          <a:ln w="9525">
            <a:noFill/>
          </a:ln>
        </p:spPr>
      </p:pic>
      <p:pic>
        <p:nvPicPr>
          <p:cNvPr id="28" name="Picture 1" descr="AUT">
            <a:extLst>
              <a:ext uri="{FF2B5EF4-FFF2-40B4-BE49-F238E27FC236}">
                <a16:creationId xmlns:a16="http://schemas.microsoft.com/office/drawing/2014/main" id="{668ACF07-8381-40AD-95E5-6AF6A9F245B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99722" y="4516703"/>
            <a:ext cx="1261706" cy="893117"/>
          </a:xfrm>
          <a:prstGeom prst="rect">
            <a:avLst/>
          </a:prstGeom>
          <a:noFill/>
          <a:ln w="9525"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" name="Picture 2" descr="Inicio">
            <a:extLst>
              <a:ext uri="{FF2B5EF4-FFF2-40B4-BE49-F238E27FC236}">
                <a16:creationId xmlns:a16="http://schemas.microsoft.com/office/drawing/2014/main" id="{BBAC7D28-807C-4DFE-A601-9EE470DCC36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2999"/>
          <a:stretch/>
        </p:blipFill>
        <p:spPr bwMode="auto">
          <a:xfrm>
            <a:off x="6170244" y="4449610"/>
            <a:ext cx="999540" cy="960210"/>
          </a:xfrm>
          <a:prstGeom prst="rect">
            <a:avLst/>
          </a:prstGeom>
          <a:noFill/>
          <a:ln w="9525"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" name="Picture 3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09664" y="1375569"/>
            <a:ext cx="3248025" cy="4514850"/>
          </a:xfrm>
          <a:prstGeom prst="rect">
            <a:avLst/>
          </a:prstGeom>
        </p:spPr>
      </p:pic>
      <p:sp>
        <p:nvSpPr>
          <p:cNvPr id="33" name="TextBox 32"/>
          <p:cNvSpPr txBox="1"/>
          <p:nvPr/>
        </p:nvSpPr>
        <p:spPr>
          <a:xfrm>
            <a:off x="4622801" y="1474439"/>
            <a:ext cx="6579750" cy="255454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ES" sz="3200" dirty="0">
                <a:latin typeface="+mj-lt"/>
              </a:rPr>
              <a:t>PARA MÁS INFORMACIÓN, PRUEBA DE NIVEL Y/O INSCRIPCIONES:</a:t>
            </a:r>
          </a:p>
          <a:p>
            <a:endParaRPr lang="es-ES" sz="3200" dirty="0">
              <a:solidFill>
                <a:schemeClr val="tx1"/>
              </a:solidFill>
              <a:latin typeface="+mj-lt"/>
            </a:endParaRPr>
          </a:p>
          <a:p>
            <a:pPr algn="ctr"/>
            <a:r>
              <a:rPr lang="es-ES" sz="3200" b="1" dirty="0">
                <a:solidFill>
                  <a:schemeClr val="tx1"/>
                </a:solidFill>
                <a:latin typeface="+mj-lt"/>
              </a:rPr>
              <a:t>GLORIA VAZQUEZ </a:t>
            </a:r>
            <a:r>
              <a:rPr lang="es-ES" sz="3200" dirty="0">
                <a:solidFill>
                  <a:schemeClr val="tx1"/>
                </a:solidFill>
                <a:latin typeface="+mj-lt"/>
                <a:hlinkClick r:id="rId6"/>
              </a:rPr>
              <a:t>gloria.vazquez@aut.ac.nz</a:t>
            </a:r>
            <a:r>
              <a:rPr lang="es-ES" sz="3200" dirty="0">
                <a:solidFill>
                  <a:schemeClr val="tx1"/>
                </a:solidFill>
                <a:latin typeface="+mj-lt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09286065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9" name="Group 71">
            <a:extLst>
              <a:ext uri="{FF2B5EF4-FFF2-40B4-BE49-F238E27FC236}">
                <a16:creationId xmlns:a16="http://schemas.microsoft.com/office/drawing/2014/main" id="{9EA06921-3C0C-4126-AF75-9499D48390C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73" name="Freeform 5">
              <a:extLst>
                <a:ext uri="{FF2B5EF4-FFF2-40B4-BE49-F238E27FC236}">
                  <a16:creationId xmlns:a16="http://schemas.microsoft.com/office/drawing/2014/main" id="{B8087084-CC7C-4D37-B821-F12CD3D29FD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0" name="Freeform 6">
              <a:extLst>
                <a:ext uri="{FF2B5EF4-FFF2-40B4-BE49-F238E27FC236}">
                  <a16:creationId xmlns:a16="http://schemas.microsoft.com/office/drawing/2014/main" id="{A27EF3C6-8AF8-41C0-B4DF-664F2408727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5" name="Freeform 7">
              <a:extLst>
                <a:ext uri="{FF2B5EF4-FFF2-40B4-BE49-F238E27FC236}">
                  <a16:creationId xmlns:a16="http://schemas.microsoft.com/office/drawing/2014/main" id="{46AD5CB4-13ED-4F2B-BA75-CA731F668A2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6" name="Freeform 8">
              <a:extLst>
                <a:ext uri="{FF2B5EF4-FFF2-40B4-BE49-F238E27FC236}">
                  <a16:creationId xmlns:a16="http://schemas.microsoft.com/office/drawing/2014/main" id="{6C2FD3B8-D702-4F83-BA99-D239212113F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7" name="Freeform 9">
              <a:extLst>
                <a:ext uri="{FF2B5EF4-FFF2-40B4-BE49-F238E27FC236}">
                  <a16:creationId xmlns:a16="http://schemas.microsoft.com/office/drawing/2014/main" id="{1AF0D977-DBC6-44B7-93FB-3F76406CF0A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8" name="Freeform 10">
              <a:extLst>
                <a:ext uri="{FF2B5EF4-FFF2-40B4-BE49-F238E27FC236}">
                  <a16:creationId xmlns:a16="http://schemas.microsoft.com/office/drawing/2014/main" id="{B3ED27DF-D17E-4922-8394-821ED92539F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9" name="Freeform 11">
              <a:extLst>
                <a:ext uri="{FF2B5EF4-FFF2-40B4-BE49-F238E27FC236}">
                  <a16:creationId xmlns:a16="http://schemas.microsoft.com/office/drawing/2014/main" id="{800084EB-3C31-445C-8B2E-F43BA7ED36F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0" name="Freeform 12">
              <a:extLst>
                <a:ext uri="{FF2B5EF4-FFF2-40B4-BE49-F238E27FC236}">
                  <a16:creationId xmlns:a16="http://schemas.microsoft.com/office/drawing/2014/main" id="{5EE7F4D6-BE2E-41A9-A417-BA1AE4583DB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1" name="Freeform 13">
              <a:extLst>
                <a:ext uri="{FF2B5EF4-FFF2-40B4-BE49-F238E27FC236}">
                  <a16:creationId xmlns:a16="http://schemas.microsoft.com/office/drawing/2014/main" id="{8805A789-4E10-46CF-A22B-8841C1CDFA3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14">
              <a:extLst>
                <a:ext uri="{FF2B5EF4-FFF2-40B4-BE49-F238E27FC236}">
                  <a16:creationId xmlns:a16="http://schemas.microsoft.com/office/drawing/2014/main" id="{9BD0D630-7987-48B7-A636-0ED234E22EC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15">
              <a:extLst>
                <a:ext uri="{FF2B5EF4-FFF2-40B4-BE49-F238E27FC236}">
                  <a16:creationId xmlns:a16="http://schemas.microsoft.com/office/drawing/2014/main" id="{F4E7D46D-851A-4DA9-B24D-19DAE1FCF2C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16">
              <a:extLst>
                <a:ext uri="{FF2B5EF4-FFF2-40B4-BE49-F238E27FC236}">
                  <a16:creationId xmlns:a16="http://schemas.microsoft.com/office/drawing/2014/main" id="{BA38A754-A53E-469C-B89B-6C7FF960798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17">
              <a:extLst>
                <a:ext uri="{FF2B5EF4-FFF2-40B4-BE49-F238E27FC236}">
                  <a16:creationId xmlns:a16="http://schemas.microsoft.com/office/drawing/2014/main" id="{CAC17457-E557-440A-B5E0-40DFEEC8992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8">
              <a:extLst>
                <a:ext uri="{FF2B5EF4-FFF2-40B4-BE49-F238E27FC236}">
                  <a16:creationId xmlns:a16="http://schemas.microsoft.com/office/drawing/2014/main" id="{4D697814-F310-40D2-8E79-93C1881074D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9">
              <a:extLst>
                <a:ext uri="{FF2B5EF4-FFF2-40B4-BE49-F238E27FC236}">
                  <a16:creationId xmlns:a16="http://schemas.microsoft.com/office/drawing/2014/main" id="{0CA691A3-EEBB-46A7-A973-B1E2DD112C8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20">
              <a:extLst>
                <a:ext uri="{FF2B5EF4-FFF2-40B4-BE49-F238E27FC236}">
                  <a16:creationId xmlns:a16="http://schemas.microsoft.com/office/drawing/2014/main" id="{B7361B78-110B-4437-8058-4E05A423434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21">
              <a:extLst>
                <a:ext uri="{FF2B5EF4-FFF2-40B4-BE49-F238E27FC236}">
                  <a16:creationId xmlns:a16="http://schemas.microsoft.com/office/drawing/2014/main" id="{97B9FFE1-BC8C-4C55-AE5D-8FDD7800184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22">
              <a:extLst>
                <a:ext uri="{FF2B5EF4-FFF2-40B4-BE49-F238E27FC236}">
                  <a16:creationId xmlns:a16="http://schemas.microsoft.com/office/drawing/2014/main" id="{6F87417E-9520-42E0-84D2-0C0225481A4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23">
              <a:extLst>
                <a:ext uri="{FF2B5EF4-FFF2-40B4-BE49-F238E27FC236}">
                  <a16:creationId xmlns:a16="http://schemas.microsoft.com/office/drawing/2014/main" id="{1235F6B6-5324-426D-84BE-EF96FD4303D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24">
              <a:extLst>
                <a:ext uri="{FF2B5EF4-FFF2-40B4-BE49-F238E27FC236}">
                  <a16:creationId xmlns:a16="http://schemas.microsoft.com/office/drawing/2014/main" id="{093C61D3-C80D-4599-8280-763868B2420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25">
              <a:extLst>
                <a:ext uri="{FF2B5EF4-FFF2-40B4-BE49-F238E27FC236}">
                  <a16:creationId xmlns:a16="http://schemas.microsoft.com/office/drawing/2014/main" id="{D6D942F2-89B9-4755-89D9-4365831760B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sp>
        <p:nvSpPr>
          <p:cNvPr id="95" name="Rectangle 94">
            <a:extLst>
              <a:ext uri="{FF2B5EF4-FFF2-40B4-BE49-F238E27FC236}">
                <a16:creationId xmlns:a16="http://schemas.microsoft.com/office/drawing/2014/main" id="{C40B6375-7479-45C4-8B99-EA1CF75F31E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 w="22225">
            <a:solidFill>
              <a:srgbClr val="EA8B04"/>
            </a:solidFill>
          </a:ln>
          <a:effectLst>
            <a:outerShdw blurRad="76200" algn="ctr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1" name="Imagen 7" descr="Imagen que contiene captura de pantalla&#10;&#10;Descripción generada automáticamente">
            <a:extLst>
              <a:ext uri="{FF2B5EF4-FFF2-40B4-BE49-F238E27FC236}">
                <a16:creationId xmlns:a16="http://schemas.microsoft.com/office/drawing/2014/main" id="{318A4A68-5668-475C-B269-2F0AF152531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43467" y="2099104"/>
            <a:ext cx="10905066" cy="368045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9" name="Rectángulo 8">
            <a:extLst>
              <a:ext uri="{FF2B5EF4-FFF2-40B4-BE49-F238E27FC236}">
                <a16:creationId xmlns:a16="http://schemas.microsoft.com/office/drawing/2014/main" id="{7AD349DD-B1A7-4902-8FA7-18790D8E2315}"/>
              </a:ext>
            </a:extLst>
          </p:cNvPr>
          <p:cNvSpPr/>
          <p:nvPr/>
        </p:nvSpPr>
        <p:spPr>
          <a:xfrm>
            <a:off x="2210136" y="1104041"/>
            <a:ext cx="899285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_tradnl" sz="2800" b="1" dirty="0">
                <a:solidFill>
                  <a:srgbClr val="EE0000"/>
                </a:solidFill>
                <a:latin typeface="Open Sans"/>
              </a:rPr>
              <a:t>El Instituto Cervantes ofrece ocho exámenes DELE</a:t>
            </a:r>
            <a:endParaRPr lang="es-ES_tradnl" sz="2800" b="1" dirty="0">
              <a:solidFill>
                <a:srgbClr val="EE0000"/>
              </a:solidFill>
            </a:endParaRPr>
          </a:p>
        </p:txBody>
      </p:sp>
      <p:pic>
        <p:nvPicPr>
          <p:cNvPr id="96" name="Imagen 95">
            <a:extLst>
              <a:ext uri="{FF2B5EF4-FFF2-40B4-BE49-F238E27FC236}">
                <a16:creationId xmlns:a16="http://schemas.microsoft.com/office/drawing/2014/main" id="{4D24BD48-ADAF-4FDD-99D6-A2C8F39246D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35549" y="1008751"/>
            <a:ext cx="894159" cy="736367"/>
          </a:xfrm>
          <a:prstGeom prst="rect">
            <a:avLst/>
          </a:prstGeom>
          <a:ln w="9525">
            <a:noFill/>
          </a:ln>
        </p:spPr>
      </p:pic>
    </p:spTree>
    <p:extLst>
      <p:ext uri="{BB962C8B-B14F-4D97-AF65-F5344CB8AC3E}">
        <p14:creationId xmlns:p14="http://schemas.microsoft.com/office/powerpoint/2010/main" val="174945941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Content Placeholder 1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178633" y="666834"/>
            <a:ext cx="6320861" cy="552132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5046" y="1703472"/>
            <a:ext cx="4146749" cy="344805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6" name="Rectangle 5"/>
          <p:cNvSpPr/>
          <p:nvPr/>
        </p:nvSpPr>
        <p:spPr>
          <a:xfrm>
            <a:off x="930570" y="5284872"/>
            <a:ext cx="36557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1600" dirty="0">
                <a:solidFill>
                  <a:srgbClr val="FF2E38"/>
                </a:solidFill>
                <a:latin typeface="ITCFranklinGothicStd-Book"/>
              </a:rPr>
              <a:t>* </a:t>
            </a:r>
            <a:r>
              <a:rPr lang="es-ES" sz="1600" dirty="0">
                <a:solidFill>
                  <a:srgbClr val="1A1A1A"/>
                </a:solidFill>
                <a:latin typeface="ITCFranklinGothicStd-Book"/>
              </a:rPr>
              <a:t>Se ofrecen exámenes para escolares de los niveles A1 y A2/B1</a:t>
            </a:r>
            <a:endParaRPr lang="en-NZ" sz="4400" dirty="0"/>
          </a:p>
        </p:txBody>
      </p:sp>
      <p:sp>
        <p:nvSpPr>
          <p:cNvPr id="4" name="Rectangle 3"/>
          <p:cNvSpPr/>
          <p:nvPr/>
        </p:nvSpPr>
        <p:spPr>
          <a:xfrm>
            <a:off x="3306383" y="6288087"/>
            <a:ext cx="592213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NZ" dirty="0">
                <a:hlinkClick r:id="rId4"/>
              </a:rPr>
              <a:t>https://examenes.cervantes.es/es/dele/examenes/a1</a:t>
            </a:r>
            <a:r>
              <a:rPr lang="en-NZ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3709548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9" name="Group 71">
            <a:extLst>
              <a:ext uri="{FF2B5EF4-FFF2-40B4-BE49-F238E27FC236}">
                <a16:creationId xmlns:a16="http://schemas.microsoft.com/office/drawing/2014/main" id="{9EA06921-3C0C-4126-AF75-9499D48390C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73" name="Freeform 5">
              <a:extLst>
                <a:ext uri="{FF2B5EF4-FFF2-40B4-BE49-F238E27FC236}">
                  <a16:creationId xmlns:a16="http://schemas.microsoft.com/office/drawing/2014/main" id="{B8087084-CC7C-4D37-B821-F12CD3D29FD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0" name="Freeform 6">
              <a:extLst>
                <a:ext uri="{FF2B5EF4-FFF2-40B4-BE49-F238E27FC236}">
                  <a16:creationId xmlns:a16="http://schemas.microsoft.com/office/drawing/2014/main" id="{A27EF3C6-8AF8-41C0-B4DF-664F2408727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5" name="Freeform 7">
              <a:extLst>
                <a:ext uri="{FF2B5EF4-FFF2-40B4-BE49-F238E27FC236}">
                  <a16:creationId xmlns:a16="http://schemas.microsoft.com/office/drawing/2014/main" id="{46AD5CB4-13ED-4F2B-BA75-CA731F668A2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6" name="Freeform 8">
              <a:extLst>
                <a:ext uri="{FF2B5EF4-FFF2-40B4-BE49-F238E27FC236}">
                  <a16:creationId xmlns:a16="http://schemas.microsoft.com/office/drawing/2014/main" id="{6C2FD3B8-D702-4F83-BA99-D239212113F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7" name="Freeform 9">
              <a:extLst>
                <a:ext uri="{FF2B5EF4-FFF2-40B4-BE49-F238E27FC236}">
                  <a16:creationId xmlns:a16="http://schemas.microsoft.com/office/drawing/2014/main" id="{1AF0D977-DBC6-44B7-93FB-3F76406CF0A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8" name="Freeform 10">
              <a:extLst>
                <a:ext uri="{FF2B5EF4-FFF2-40B4-BE49-F238E27FC236}">
                  <a16:creationId xmlns:a16="http://schemas.microsoft.com/office/drawing/2014/main" id="{B3ED27DF-D17E-4922-8394-821ED92539F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9" name="Freeform 11">
              <a:extLst>
                <a:ext uri="{FF2B5EF4-FFF2-40B4-BE49-F238E27FC236}">
                  <a16:creationId xmlns:a16="http://schemas.microsoft.com/office/drawing/2014/main" id="{800084EB-3C31-445C-8B2E-F43BA7ED36F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0" name="Freeform 12">
              <a:extLst>
                <a:ext uri="{FF2B5EF4-FFF2-40B4-BE49-F238E27FC236}">
                  <a16:creationId xmlns:a16="http://schemas.microsoft.com/office/drawing/2014/main" id="{5EE7F4D6-BE2E-41A9-A417-BA1AE4583DB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1" name="Freeform 13">
              <a:extLst>
                <a:ext uri="{FF2B5EF4-FFF2-40B4-BE49-F238E27FC236}">
                  <a16:creationId xmlns:a16="http://schemas.microsoft.com/office/drawing/2014/main" id="{8805A789-4E10-46CF-A22B-8841C1CDFA3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14">
              <a:extLst>
                <a:ext uri="{FF2B5EF4-FFF2-40B4-BE49-F238E27FC236}">
                  <a16:creationId xmlns:a16="http://schemas.microsoft.com/office/drawing/2014/main" id="{9BD0D630-7987-48B7-A636-0ED234E22EC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15">
              <a:extLst>
                <a:ext uri="{FF2B5EF4-FFF2-40B4-BE49-F238E27FC236}">
                  <a16:creationId xmlns:a16="http://schemas.microsoft.com/office/drawing/2014/main" id="{F4E7D46D-851A-4DA9-B24D-19DAE1FCF2C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16">
              <a:extLst>
                <a:ext uri="{FF2B5EF4-FFF2-40B4-BE49-F238E27FC236}">
                  <a16:creationId xmlns:a16="http://schemas.microsoft.com/office/drawing/2014/main" id="{BA38A754-A53E-469C-B89B-6C7FF960798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17">
              <a:extLst>
                <a:ext uri="{FF2B5EF4-FFF2-40B4-BE49-F238E27FC236}">
                  <a16:creationId xmlns:a16="http://schemas.microsoft.com/office/drawing/2014/main" id="{CAC17457-E557-440A-B5E0-40DFEEC8992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8">
              <a:extLst>
                <a:ext uri="{FF2B5EF4-FFF2-40B4-BE49-F238E27FC236}">
                  <a16:creationId xmlns:a16="http://schemas.microsoft.com/office/drawing/2014/main" id="{4D697814-F310-40D2-8E79-93C1881074D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9">
              <a:extLst>
                <a:ext uri="{FF2B5EF4-FFF2-40B4-BE49-F238E27FC236}">
                  <a16:creationId xmlns:a16="http://schemas.microsoft.com/office/drawing/2014/main" id="{0CA691A3-EEBB-46A7-A973-B1E2DD112C8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20">
              <a:extLst>
                <a:ext uri="{FF2B5EF4-FFF2-40B4-BE49-F238E27FC236}">
                  <a16:creationId xmlns:a16="http://schemas.microsoft.com/office/drawing/2014/main" id="{B7361B78-110B-4437-8058-4E05A423434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21">
              <a:extLst>
                <a:ext uri="{FF2B5EF4-FFF2-40B4-BE49-F238E27FC236}">
                  <a16:creationId xmlns:a16="http://schemas.microsoft.com/office/drawing/2014/main" id="{97B9FFE1-BC8C-4C55-AE5D-8FDD7800184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22">
              <a:extLst>
                <a:ext uri="{FF2B5EF4-FFF2-40B4-BE49-F238E27FC236}">
                  <a16:creationId xmlns:a16="http://schemas.microsoft.com/office/drawing/2014/main" id="{6F87417E-9520-42E0-84D2-0C0225481A4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23">
              <a:extLst>
                <a:ext uri="{FF2B5EF4-FFF2-40B4-BE49-F238E27FC236}">
                  <a16:creationId xmlns:a16="http://schemas.microsoft.com/office/drawing/2014/main" id="{1235F6B6-5324-426D-84BE-EF96FD4303D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24">
              <a:extLst>
                <a:ext uri="{FF2B5EF4-FFF2-40B4-BE49-F238E27FC236}">
                  <a16:creationId xmlns:a16="http://schemas.microsoft.com/office/drawing/2014/main" id="{093C61D3-C80D-4599-8280-763868B2420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25">
              <a:extLst>
                <a:ext uri="{FF2B5EF4-FFF2-40B4-BE49-F238E27FC236}">
                  <a16:creationId xmlns:a16="http://schemas.microsoft.com/office/drawing/2014/main" id="{D6D942F2-89B9-4755-89D9-4365831760B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sp>
        <p:nvSpPr>
          <p:cNvPr id="95" name="Rectangle 94">
            <a:extLst>
              <a:ext uri="{FF2B5EF4-FFF2-40B4-BE49-F238E27FC236}">
                <a16:creationId xmlns:a16="http://schemas.microsoft.com/office/drawing/2014/main" id="{C40B6375-7479-45C4-8B99-EA1CF75F31E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 w="22225">
            <a:solidFill>
              <a:srgbClr val="EA8B04"/>
            </a:solidFill>
          </a:ln>
          <a:effectLst>
            <a:outerShdw blurRad="76200" algn="ctr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Rectangle 31"/>
          <p:cNvSpPr/>
          <p:nvPr/>
        </p:nvSpPr>
        <p:spPr>
          <a:xfrm>
            <a:off x="1677521" y="6418516"/>
            <a:ext cx="785118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NZ" dirty="0">
                <a:hlinkClick r:id="rId2"/>
              </a:rPr>
              <a:t>https://examenes.cervantes.es/sites/default/files/dele_a1_modelo0.pdf</a:t>
            </a:r>
            <a:r>
              <a:rPr lang="en-NZ" dirty="0"/>
              <a:t> 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53211" y="524374"/>
            <a:ext cx="3833875" cy="583827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31579" y="2189597"/>
            <a:ext cx="4224091" cy="275324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35" name="Picture 3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22800" y="2928130"/>
            <a:ext cx="1140627" cy="111840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38117091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5737" y="1026720"/>
            <a:ext cx="5239902" cy="543123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60252" y="1026720"/>
            <a:ext cx="5507458" cy="543123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87605" y="162156"/>
            <a:ext cx="4645237" cy="629579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002880" y="423766"/>
            <a:ext cx="5589030" cy="532169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6" name="Rectángulo 8">
            <a:extLst>
              <a:ext uri="{FF2B5EF4-FFF2-40B4-BE49-F238E27FC236}">
                <a16:creationId xmlns:a16="http://schemas.microsoft.com/office/drawing/2014/main" id="{7AD349DD-B1A7-4902-8FA7-18790D8E2315}"/>
              </a:ext>
            </a:extLst>
          </p:cNvPr>
          <p:cNvSpPr/>
          <p:nvPr/>
        </p:nvSpPr>
        <p:spPr>
          <a:xfrm>
            <a:off x="565736" y="276456"/>
            <a:ext cx="433011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_tradnl" sz="2800" b="1" dirty="0">
                <a:solidFill>
                  <a:srgbClr val="EE0000"/>
                </a:solidFill>
                <a:latin typeface="Open Sans"/>
              </a:rPr>
              <a:t>Hojas de respuestas A1</a:t>
            </a:r>
          </a:p>
        </p:txBody>
      </p:sp>
      <p:sp>
        <p:nvSpPr>
          <p:cNvPr id="7" name="Rectangle 6"/>
          <p:cNvSpPr/>
          <p:nvPr/>
        </p:nvSpPr>
        <p:spPr>
          <a:xfrm>
            <a:off x="925568" y="6488668"/>
            <a:ext cx="1003935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NZ" dirty="0">
                <a:hlinkClick r:id="rId6"/>
              </a:rPr>
              <a:t>https://examenes.cervantes.es/sites/default/files/DELE-A1_Modelo-Hoja-de-respuestas.pdf</a:t>
            </a:r>
            <a:r>
              <a:rPr lang="en-NZ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2323428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10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3600169" y="351246"/>
            <a:ext cx="5037407" cy="6273424"/>
            <a:chOff x="3600169" y="351246"/>
            <a:chExt cx="5037407" cy="6273424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 rotWithShape="1">
            <a:blip r:embed="rId2"/>
            <a:srcRect t="-1242" b="-1"/>
            <a:stretch/>
          </p:blipFill>
          <p:spPr>
            <a:xfrm>
              <a:off x="3600169" y="351246"/>
              <a:ext cx="5037407" cy="6273424"/>
            </a:xfrm>
            <a:prstGeom prst="rect">
              <a:avLst/>
            </a:prstGeom>
            <a:ln>
              <a:noFill/>
            </a:ln>
            <a:effectLst>
              <a:outerShdw blurRad="190500" algn="tl" rotWithShape="0">
                <a:srgbClr val="000000">
                  <a:alpha val="70000"/>
                </a:srgbClr>
              </a:outerShdw>
            </a:effectLst>
          </p:spPr>
        </p:pic>
        <p:sp>
          <p:nvSpPr>
            <p:cNvPr id="3" name="Rectangle 2"/>
            <p:cNvSpPr/>
            <p:nvPr/>
          </p:nvSpPr>
          <p:spPr>
            <a:xfrm>
              <a:off x="4237892" y="553915"/>
              <a:ext cx="1820008" cy="175847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NZ"/>
            </a:p>
          </p:txBody>
        </p:sp>
      </p:grpSp>
    </p:spTree>
    <p:extLst>
      <p:ext uri="{BB962C8B-B14F-4D97-AF65-F5344CB8AC3E}">
        <p14:creationId xmlns:p14="http://schemas.microsoft.com/office/powerpoint/2010/main" val="1853912644"/>
      </p:ext>
    </p:extLst>
  </p:cSld>
  <p:clrMapOvr>
    <a:masterClrMapping/>
  </p:clrMapOvr>
</p:sld>
</file>

<file path=ppt/theme/theme1.xml><?xml version="1.0" encoding="utf-8"?>
<a:theme xmlns:a="http://schemas.openxmlformats.org/drawingml/2006/main" name="Atlas">
  <a:themeElements>
    <a:clrScheme name="Atlas">
      <a:dk1>
        <a:sysClr val="windowText" lastClr="000000"/>
      </a:dk1>
      <a:lt1>
        <a:sysClr val="window" lastClr="FFFFFF"/>
      </a:lt1>
      <a:dk2>
        <a:srgbClr val="454545"/>
      </a:dk2>
      <a:lt2>
        <a:srgbClr val="E0E0E0"/>
      </a:lt2>
      <a:accent1>
        <a:srgbClr val="F81B02"/>
      </a:accent1>
      <a:accent2>
        <a:srgbClr val="FC7715"/>
      </a:accent2>
      <a:accent3>
        <a:srgbClr val="AFBF41"/>
      </a:accent3>
      <a:accent4>
        <a:srgbClr val="50C49F"/>
      </a:accent4>
      <a:accent5>
        <a:srgbClr val="3B95C4"/>
      </a:accent5>
      <a:accent6>
        <a:srgbClr val="B560D4"/>
      </a:accent6>
      <a:hlink>
        <a:srgbClr val="FC5A1A"/>
      </a:hlink>
      <a:folHlink>
        <a:srgbClr val="B49E74"/>
      </a:folHlink>
    </a:clrScheme>
    <a:fontScheme name="Atlas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Rockwell" panose="020606030202050204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tlas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alpha val="60000"/>
                <a:satMod val="109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4000"/>
                <a:satMod val="130000"/>
                <a:lumMod val="92000"/>
              </a:schemeClr>
            </a:gs>
            <a:gs pos="100000">
              <a:schemeClr val="phClr">
                <a:shade val="76000"/>
                <a:satMod val="130000"/>
                <a:lumMod val="88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90000"/>
            </a:schemeClr>
          </a:solidFill>
          <a:prstDash val="solid"/>
        </a:ln>
        <a:ln w="15875" cap="flat" cmpd="sng" algn="ctr">
          <a:solidFill>
            <a:schemeClr val="phClr">
              <a:shade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38100" dist="25400" dir="5400000" rotWithShape="0">
              <a:srgbClr val="000000">
                <a:alpha val="7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>
            <a:bevelT w="0" h="0"/>
          </a:sp3d>
        </a:effectStyle>
      </a:effectStyleLst>
      <a:bgFillStyleLst>
        <a:solidFill>
          <a:schemeClr val="phClr"/>
        </a:solidFill>
        <a:solidFill>
          <a:schemeClr val="phClr"/>
        </a:solidFill>
        <a:gradFill rotWithShape="1">
          <a:gsLst>
            <a:gs pos="10000">
              <a:schemeClr val="phClr">
                <a:tint val="94000"/>
                <a:lumMod val="116000"/>
              </a:schemeClr>
            </a:gs>
            <a:gs pos="100000">
              <a:schemeClr val="phClr">
                <a:tint val="98000"/>
                <a:shade val="86000"/>
                <a:satMod val="90000"/>
                <a:lumMod val="88000"/>
              </a:schemeClr>
            </a:gs>
          </a:gsLst>
          <a:path path="circle">
            <a:fillToRect l="50000" t="15000" r="50000" b="169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Atlas" id="{5156B0E4-0EB1-49FE-A26B-15F6F698AEC6}" vid="{508F7963-D0B5-43F7-BB2C-FCE3009C08EC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2272</TotalTime>
  <Words>1278</Words>
  <Application>Microsoft Office PowerPoint</Application>
  <PresentationFormat>Widescreen</PresentationFormat>
  <Paragraphs>82</Paragraphs>
  <Slides>42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42</vt:i4>
      </vt:variant>
    </vt:vector>
  </HeadingPairs>
  <TitlesOfParts>
    <vt:vector size="48" baseType="lpstr">
      <vt:lpstr>Calibri Light</vt:lpstr>
      <vt:lpstr>ITCFranklinGothicStd-Book</vt:lpstr>
      <vt:lpstr>Open Sans</vt:lpstr>
      <vt:lpstr>Rockwell</vt:lpstr>
      <vt:lpstr>Wingdings</vt:lpstr>
      <vt:lpstr>Atlas</vt:lpstr>
      <vt:lpstr>PowerPoint Presentation</vt:lpstr>
      <vt:lpstr>LA IMPORTANCIA DE LOS DIPLOMAS DE ESPAÑOL</vt:lpstr>
      <vt:lpstr>PowerPoint Presentation</vt:lpstr>
      <vt:lpstr>¿QUÉ SON LOS DELE?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RECONOCIMIENTO Y VIGENCIA</vt:lpstr>
      <vt:lpstr>RECONOCIMIENTO Y VIGENCIA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Diploma oficial de español como lengua extranjera</dc:title>
  <dc:creator>Elba Ramirez</dc:creator>
  <cp:lastModifiedBy>Virginia Frontan</cp:lastModifiedBy>
  <cp:revision>155</cp:revision>
  <dcterms:created xsi:type="dcterms:W3CDTF">2019-02-18T04:02:08Z</dcterms:created>
  <dcterms:modified xsi:type="dcterms:W3CDTF">2019-03-05T00:57:05Z</dcterms:modified>
</cp:coreProperties>
</file>