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030"/>
  </p:normalViewPr>
  <p:slideViewPr>
    <p:cSldViewPr snapToGrid="0" snapToObjects="1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1DD304-57A6-5C40-9A64-8D4600D59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F67DF5B-FA3C-1F44-B58B-8192469C31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0F3519-8145-C04E-8225-B13696A9A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DBF8-DD0F-F744-854D-D41C98FC7B04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764781-4A44-3446-8B84-13D1AE8DD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D1A68B-9156-BE4C-8DC8-0B04B0713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B319-C589-5A4D-9DF4-4B6EFCB73DE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6564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24BF48-D316-734D-9FDC-4CE8BB4C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422996-7B78-3842-9539-205BAB2C82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138EDE-7F5A-7049-B168-7092F0D48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DBF8-DD0F-F744-854D-D41C98FC7B04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33C9A2-0E5C-4F4C-A327-F816B8478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BB3E65-DCB6-3A4A-94BD-477E52173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B319-C589-5A4D-9DF4-4B6EFCB73DE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2586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DF81F28-0992-924C-9F42-080BA29F0A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2D6A36-5E42-5B41-8168-E91F3FDD73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ACDED3-7D67-9741-BE94-977E78BEB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DBF8-DD0F-F744-854D-D41C98FC7B04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A02CFB-3D65-ED4E-A27F-5BACA8770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69E372-C4C5-1044-9229-BF27338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B319-C589-5A4D-9DF4-4B6EFCB73DE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0410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F1E61C-1CA4-FB4F-AC56-65610E583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3AF7E4-7094-DC47-9EC2-E81DD4689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430A59-958B-A240-A671-E892CEB89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DBF8-DD0F-F744-854D-D41C98FC7B04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C9FAA9-3956-2744-9D09-D16B422E6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E9C828-647C-0D46-B1AC-A34AE0F4B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B319-C589-5A4D-9DF4-4B6EFCB73DE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0446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832F99-BFA4-554E-9D71-7A7F5A2FE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EA8FEE-C234-5E47-B177-0EE439EC4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78369A-7F51-0A4A-9D3C-7850E6F50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DBF8-DD0F-F744-854D-D41C98FC7B04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1FCBDE-5547-AB40-8F33-33DC0109A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0FB386-B786-6C4A-9B5A-96CCAA866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B319-C589-5A4D-9DF4-4B6EFCB73DE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655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5BEE6D-6525-544C-AFEB-EC1FF7225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74647F-B95D-F948-82A1-B38C9FB065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11181F-CF50-B647-AA6C-FB693E8BBA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8D9917-41AA-3848-980E-122AAA535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DBF8-DD0F-F744-854D-D41C98FC7B04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2E1C65-9A35-C042-BD90-48CB0BBD5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B8D5A4-F98B-7B4D-89DF-EB5EB466C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B319-C589-5A4D-9DF4-4B6EFCB73DE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4679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6D6054-22F7-9147-BD42-EFA161C7F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1DA19C-6C1A-414D-BDEE-0C5737E84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16973EB-74DC-D34C-9DD4-E318F2782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93ADD90-E4A6-ED48-A252-6A430F0187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FE998C8-4ED9-B04F-A31A-CBBEB423E4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5324E6E-29B5-F44D-BC57-6A0201916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DBF8-DD0F-F744-854D-D41C98FC7B04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56AD823-DD0C-4143-B828-31B6A163B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3E7F4EF-F499-944B-9FB5-DA06F7B21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B319-C589-5A4D-9DF4-4B6EFCB73DE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909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603494-BC0E-644D-A425-0087947B1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130ADFE-FBF9-1C4E-83D5-B7CB3DF4B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DBF8-DD0F-F744-854D-D41C98FC7B04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682F-3066-5142-A561-35D9F23F9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18D320C-5A3D-614B-956D-3DD08D65E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B319-C589-5A4D-9DF4-4B6EFCB73DE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0477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F32FCF1-5443-934F-B028-EC1ABEDD3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DBF8-DD0F-F744-854D-D41C98FC7B04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C0BFDAC-0A3B-B342-8EC3-8F7E726AF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D1F3A6E-3351-8041-9C03-B97A80A21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B319-C589-5A4D-9DF4-4B6EFCB73DE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269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7B6C06-2F47-CA4A-BF49-78BDA30F5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E20778-8B11-344A-B219-732FC4F9E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A265FA-B084-F547-93F2-4F50BB0CFB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3E17A3-4B1F-3D4D-8C2E-0F2F37A1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DBF8-DD0F-F744-854D-D41C98FC7B04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57653A-C930-FF4C-BDA4-D2F72F9BC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0BD31B-AE61-1B4D-BF56-1C038D876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B319-C589-5A4D-9DF4-4B6EFCB73DE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287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914DBA-CFA6-CE47-B465-DD76B4CF9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2BC079F-0B83-EC4A-84C2-4A7CB3E3B6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A0559E-9647-AF40-882D-6EC38A4B23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B29EBB-8212-AE4D-9C67-33DC546D5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DBF8-DD0F-F744-854D-D41C98FC7B04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337BAF-0B85-2A49-846B-D8A3FC53A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49A4EC4-3FA2-C540-ABB2-0B307090B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B319-C589-5A4D-9DF4-4B6EFCB73DE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6942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ABE7B55-5E1D-6944-BBC2-EDB4B0E31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6C8259-0478-1E48-8AE6-8E787DD62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D7AFF5-7920-F54F-A606-FCB3DDAFB7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4DBF8-DD0F-F744-854D-D41C98FC7B04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B3F42C-0E6F-9C43-8D8B-453D940E9A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7DC116-5DA2-6446-A402-BE0BC483D3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2B319-C589-5A4D-9DF4-4B6EFCB73DE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0103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ursos.eleinternacional.com/wp-content/uploads/2019/12/Tips_para_crear_un_Escape_Room_en_el_colegio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DCE4B7-8900-9648-8C24-14431A5275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/>
              <a:t>CÓMO HACER </a:t>
            </a:r>
            <a:br>
              <a:rPr lang="es-ES" b="1" dirty="0"/>
            </a:br>
            <a:r>
              <a:rPr lang="es-ES" b="1" dirty="0"/>
              <a:t>UN ESCAPE ROOM </a:t>
            </a:r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BC0B40B-7C97-E643-BEAB-2EED27231A1E}"/>
              </a:ext>
            </a:extLst>
          </p:cNvPr>
          <p:cNvSpPr txBox="1"/>
          <p:nvPr/>
        </p:nvSpPr>
        <p:spPr>
          <a:xfrm>
            <a:off x="9179859" y="5576047"/>
            <a:ext cx="2081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Olaia Pérez </a:t>
            </a:r>
            <a:r>
              <a:rPr lang="es-ES" dirty="0" err="1"/>
              <a:t>Imirizaldu</a:t>
            </a:r>
            <a:endParaRPr lang="es-ES" dirty="0"/>
          </a:p>
          <a:p>
            <a:r>
              <a:rPr lang="es-ES" dirty="0" err="1"/>
              <a:t>St</a:t>
            </a:r>
            <a:r>
              <a:rPr lang="es-ES" dirty="0"/>
              <a:t> </a:t>
            </a:r>
            <a:r>
              <a:rPr lang="es-ES" dirty="0" err="1"/>
              <a:t>Cuthbert’s</a:t>
            </a:r>
            <a:r>
              <a:rPr lang="es-ES" dirty="0"/>
              <a:t> </a:t>
            </a:r>
            <a:r>
              <a:rPr lang="es-ES" dirty="0" err="1"/>
              <a:t>School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1682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1CC3E-5B63-B641-AA4D-60B2BEFFF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latin typeface="+mn-lt"/>
              </a:rPr>
              <a:t>7. Decoración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E60210-EE1D-894F-AE01-03BE4AF76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7694" y="1825625"/>
            <a:ext cx="7996518" cy="4351338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3300" dirty="0"/>
              <a:t>¿Cómo podemos decorar el aula para crear el ambiente de la historia/tema?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3300" dirty="0"/>
              <a:t>¿De qué materiales disponemos ya?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3300" dirty="0"/>
              <a:t>¿Pueden las alumnas realizar decoraciones durante las clases anteriores?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3300" dirty="0"/>
              <a:t>¿Qué puedo comprar/crear?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s-ES" sz="3300" dirty="0"/>
          </a:p>
        </p:txBody>
      </p:sp>
    </p:spTree>
    <p:extLst>
      <p:ext uri="{BB962C8B-B14F-4D97-AF65-F5344CB8AC3E}">
        <p14:creationId xmlns:p14="http://schemas.microsoft.com/office/powerpoint/2010/main" val="2719880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12B7B0-605E-4241-875E-478975FAE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latin typeface="+mn-lt"/>
              </a:rPr>
              <a:t>8. Las pistas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7CFDF5-39CB-8746-890B-38D0455DA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s-ES" sz="3300" dirty="0"/>
              <a:t>Contenido de los enigmas </a:t>
            </a:r>
          </a:p>
          <a:p>
            <a:pPr algn="ctr">
              <a:lnSpc>
                <a:spcPct val="150000"/>
              </a:lnSpc>
            </a:pPr>
            <a:r>
              <a:rPr lang="es-ES" sz="3300" dirty="0"/>
              <a:t>Escondite/localización</a:t>
            </a:r>
          </a:p>
          <a:p>
            <a:pPr algn="ctr">
              <a:lnSpc>
                <a:spcPct val="150000"/>
              </a:lnSpc>
            </a:pPr>
            <a:r>
              <a:rPr lang="es-ES" sz="3300" dirty="0"/>
              <a:t>Orden de los enigmas</a:t>
            </a:r>
          </a:p>
          <a:p>
            <a:pPr algn="ctr">
              <a:lnSpc>
                <a:spcPct val="150000"/>
              </a:lnSpc>
            </a:pPr>
            <a:r>
              <a:rPr lang="es-ES" sz="3300" dirty="0"/>
              <a:t>Pistas/indicaciones que guíen de uno a otro</a:t>
            </a:r>
          </a:p>
        </p:txBody>
      </p:sp>
    </p:spTree>
    <p:extLst>
      <p:ext uri="{BB962C8B-B14F-4D97-AF65-F5344CB8AC3E}">
        <p14:creationId xmlns:p14="http://schemas.microsoft.com/office/powerpoint/2010/main" val="1694151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468B06-919D-564B-9168-2A3F477DF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CC39F7-A6FF-0E41-935D-C75F14CD0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u="sng" dirty="0">
                <a:hlinkClick r:id="rId2"/>
              </a:rPr>
              <a:t>https://cursos.eleinternacional.com/wp-content/uploads/2019/12/Tips_para_crear_un_Escape_Room_en_el_colegio.pdf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79612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6DB547-3A92-D841-8454-34F4124F1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latin typeface="+mn-lt"/>
              </a:rPr>
              <a:t>1. Identificar recursos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B3E066-5555-4946-9608-EDB0C198C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5528" y="1825625"/>
            <a:ext cx="7678271" cy="435133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s-ES" sz="3600" dirty="0"/>
              <a:t>Tiempo de preparación </a:t>
            </a:r>
          </a:p>
          <a:p>
            <a:pPr>
              <a:lnSpc>
                <a:spcPct val="150000"/>
              </a:lnSpc>
            </a:pPr>
            <a:r>
              <a:rPr lang="es-ES" sz="3600" dirty="0"/>
              <a:t>Duración de la actividad</a:t>
            </a:r>
          </a:p>
          <a:p>
            <a:pPr>
              <a:lnSpc>
                <a:spcPct val="150000"/>
              </a:lnSpc>
            </a:pPr>
            <a:r>
              <a:rPr lang="es-ES" sz="3600" dirty="0"/>
              <a:t>Cantidad de repeticiones</a:t>
            </a:r>
          </a:p>
          <a:p>
            <a:pPr>
              <a:lnSpc>
                <a:spcPct val="150000"/>
              </a:lnSpc>
            </a:pPr>
            <a:r>
              <a:rPr lang="es-ES" sz="3600" dirty="0"/>
              <a:t>Espacios disponibles</a:t>
            </a:r>
          </a:p>
          <a:p>
            <a:pPr>
              <a:lnSpc>
                <a:spcPct val="150000"/>
              </a:lnSpc>
            </a:pPr>
            <a:r>
              <a:rPr lang="es-ES" sz="3600" dirty="0"/>
              <a:t>Organización de grupos </a:t>
            </a:r>
          </a:p>
          <a:p>
            <a:pPr>
              <a:lnSpc>
                <a:spcPct val="150000"/>
              </a:lnSpc>
            </a:pPr>
            <a:endParaRPr lang="es-ES" sz="3600" dirty="0"/>
          </a:p>
          <a:p>
            <a:pPr>
              <a:lnSpc>
                <a:spcPct val="150000"/>
              </a:lnSpc>
            </a:pP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1228076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36645A-331F-8645-B2BC-81BB5D02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s-ES" b="1" dirty="0">
                <a:latin typeface="+mn-lt"/>
              </a:rPr>
              <a:t>2.</a:t>
            </a:r>
            <a:r>
              <a:rPr lang="es-ES" dirty="0">
                <a:latin typeface="+mn-lt"/>
              </a:rPr>
              <a:t> </a:t>
            </a:r>
            <a:r>
              <a:rPr lang="es-ES" b="1" dirty="0">
                <a:latin typeface="+mn-lt"/>
              </a:rPr>
              <a:t>¿Qué contenido puedo reforzar?</a:t>
            </a:r>
            <a:endParaRPr lang="es-ES" dirty="0"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50EC52-C20C-DC43-ABE6-4BDA51DAE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s-ES" sz="3300" dirty="0"/>
              <a:t>Vocabulario</a:t>
            </a:r>
          </a:p>
          <a:p>
            <a:pPr algn="ctr">
              <a:lnSpc>
                <a:spcPct val="150000"/>
              </a:lnSpc>
            </a:pPr>
            <a:r>
              <a:rPr lang="es-ES" sz="3300" dirty="0"/>
              <a:t>Gramática</a:t>
            </a:r>
          </a:p>
          <a:p>
            <a:pPr algn="ctr">
              <a:lnSpc>
                <a:spcPct val="150000"/>
              </a:lnSpc>
            </a:pPr>
            <a:r>
              <a:rPr lang="es-ES" sz="3300" dirty="0"/>
              <a:t>Lo que más les cueste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s-ES" sz="3300" dirty="0"/>
              <a:t>a nuestras/os alumnas/os</a:t>
            </a:r>
          </a:p>
        </p:txBody>
      </p:sp>
    </p:spTree>
    <p:extLst>
      <p:ext uri="{BB962C8B-B14F-4D97-AF65-F5344CB8AC3E}">
        <p14:creationId xmlns:p14="http://schemas.microsoft.com/office/powerpoint/2010/main" val="2380089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74FCE8-C1DF-BE48-8006-B331F502A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latin typeface="+mn-lt"/>
              </a:rPr>
              <a:t>3. Elegir tema</a:t>
            </a:r>
            <a:endParaRPr lang="es-ES" dirty="0"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A50884-15E1-BC4C-BDC4-9F64F9344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ctr">
              <a:lnSpc>
                <a:spcPct val="150000"/>
              </a:lnSpc>
            </a:pPr>
            <a:r>
              <a:rPr lang="es-ES" sz="3300" dirty="0"/>
              <a:t>Una película</a:t>
            </a:r>
          </a:p>
          <a:p>
            <a:pPr lvl="1" algn="ctr">
              <a:lnSpc>
                <a:spcPct val="150000"/>
              </a:lnSpc>
            </a:pPr>
            <a:r>
              <a:rPr lang="es-ES" sz="3300" dirty="0"/>
              <a:t>Un cuento o novela</a:t>
            </a:r>
          </a:p>
          <a:p>
            <a:pPr lvl="1" algn="ctr">
              <a:lnSpc>
                <a:spcPct val="150000"/>
              </a:lnSpc>
            </a:pPr>
            <a:r>
              <a:rPr lang="es-ES" sz="3300" dirty="0"/>
              <a:t>Una festividad</a:t>
            </a:r>
          </a:p>
          <a:p>
            <a:pPr lvl="1" algn="ctr">
              <a:lnSpc>
                <a:spcPct val="150000"/>
              </a:lnSpc>
            </a:pPr>
            <a:r>
              <a:rPr lang="es-ES" sz="3300" dirty="0"/>
              <a:t>Una época histórica</a:t>
            </a:r>
          </a:p>
          <a:p>
            <a:pPr lvl="1" algn="ctr">
              <a:lnSpc>
                <a:spcPct val="150000"/>
              </a:lnSpc>
            </a:pPr>
            <a:r>
              <a:rPr lang="es-ES" sz="3300" dirty="0"/>
              <a:t>Una receta </a:t>
            </a:r>
          </a:p>
          <a:p>
            <a:pPr algn="ctr">
              <a:lnSpc>
                <a:spcPct val="150000"/>
              </a:lnSpc>
            </a:pPr>
            <a:endParaRPr lang="es-ES" sz="3300" dirty="0"/>
          </a:p>
        </p:txBody>
      </p:sp>
    </p:spTree>
    <p:extLst>
      <p:ext uri="{BB962C8B-B14F-4D97-AF65-F5344CB8AC3E}">
        <p14:creationId xmlns:p14="http://schemas.microsoft.com/office/powerpoint/2010/main" val="1295778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F3682C-0528-FF47-85AA-63333CD45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latin typeface="+mn-lt"/>
              </a:rPr>
              <a:t>4</a:t>
            </a:r>
            <a:r>
              <a:rPr lang="es-ES" dirty="0">
                <a:latin typeface="+mn-lt"/>
              </a:rPr>
              <a:t>. </a:t>
            </a:r>
            <a:r>
              <a:rPr lang="es-ES" b="1" dirty="0">
                <a:latin typeface="+mn-lt"/>
              </a:rPr>
              <a:t>El objetivo la actividad</a:t>
            </a:r>
            <a:r>
              <a:rPr lang="es-ES" dirty="0">
                <a:effectLst/>
                <a:latin typeface="+mn-lt"/>
              </a:rPr>
              <a:t> </a:t>
            </a:r>
            <a:endParaRPr lang="es-ES" dirty="0"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CF1A83-9AE2-6546-8B99-1BEBCDB03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s-ES" sz="3300" dirty="0"/>
              <a:t>¿Qué tienen que lograr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s-ES" sz="3300" dirty="0"/>
              <a:t>o conseguir las alumnas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s-ES" sz="3300" dirty="0"/>
              <a:t>para salir de ahí?</a:t>
            </a:r>
          </a:p>
          <a:p>
            <a:pPr algn="ctr">
              <a:lnSpc>
                <a:spcPct val="150000"/>
              </a:lnSpc>
            </a:pPr>
            <a:endParaRPr lang="es-ES" sz="3300" dirty="0"/>
          </a:p>
        </p:txBody>
      </p:sp>
    </p:spTree>
    <p:extLst>
      <p:ext uri="{BB962C8B-B14F-4D97-AF65-F5344CB8AC3E}">
        <p14:creationId xmlns:p14="http://schemas.microsoft.com/office/powerpoint/2010/main" val="3399072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1D0310-BE5E-F349-8A1C-0AC7FA88D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latin typeface="+mn-lt"/>
              </a:rPr>
              <a:t>5. Establecer la historia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D71D33-412C-BE48-8A96-9987A1ED0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3300" dirty="0"/>
              <a:t>¿Cómo le damos coherencia al tema que hemos elegido?</a:t>
            </a:r>
          </a:p>
          <a:p>
            <a:pPr>
              <a:lnSpc>
                <a:spcPct val="150000"/>
              </a:lnSpc>
            </a:pPr>
            <a:r>
              <a:rPr lang="es-ES" sz="3300" dirty="0"/>
              <a:t>¿En qué contexto tienen que lograr el objetivo? </a:t>
            </a:r>
          </a:p>
          <a:p>
            <a:pPr>
              <a:lnSpc>
                <a:spcPct val="150000"/>
              </a:lnSpc>
            </a:pPr>
            <a:r>
              <a:rPr lang="es-ES" sz="3300" dirty="0"/>
              <a:t>¿Qué historia les contamos para ambientar el ejercicio?</a:t>
            </a:r>
          </a:p>
        </p:txBody>
      </p:sp>
    </p:spTree>
    <p:extLst>
      <p:ext uri="{BB962C8B-B14F-4D97-AF65-F5344CB8AC3E}">
        <p14:creationId xmlns:p14="http://schemas.microsoft.com/office/powerpoint/2010/main" val="2034627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90862D-1A21-1F46-8D2E-33876BB80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latin typeface="+mn-lt"/>
              </a:rPr>
              <a:t>6. Enigmas / pruebas</a:t>
            </a:r>
            <a:endParaRPr lang="es-ES" dirty="0"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34F94C-B930-F944-BA12-3FFE58CEE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6164" y="1690688"/>
            <a:ext cx="3639671" cy="5167312"/>
          </a:xfrm>
        </p:spPr>
        <p:txBody>
          <a:bodyPr/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3300" dirty="0"/>
              <a:t>Para trabajar: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ES" sz="3300" dirty="0"/>
              <a:t>la lógica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ES" sz="3300" dirty="0"/>
              <a:t>la memoria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ES" sz="3300" dirty="0"/>
              <a:t>la atención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ES" sz="3300" dirty="0"/>
              <a:t>la conjugación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ES" sz="3300" dirty="0"/>
              <a:t>la comprensión,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ES" sz="3300" dirty="0"/>
              <a:t>la expresión,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ES" sz="3300" dirty="0"/>
              <a:t>etc.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1540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58A344-B84E-AD43-BD78-5CE3E9CD0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0776" y="1696011"/>
            <a:ext cx="8337177" cy="4351338"/>
          </a:xfrm>
        </p:spPr>
        <p:txBody>
          <a:bodyPr>
            <a:noAutofit/>
          </a:bodyPr>
          <a:lstStyle/>
          <a:p>
            <a:pPr marL="0"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3300" dirty="0"/>
              <a:t>Puzles</a:t>
            </a:r>
          </a:p>
          <a:p>
            <a:pPr marL="0"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3300" dirty="0"/>
              <a:t>Letras descolocadas</a:t>
            </a:r>
          </a:p>
          <a:p>
            <a:pPr marL="0"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3300" dirty="0"/>
              <a:t>Descifrar mensajes con jeroglíficos / símbolos</a:t>
            </a:r>
          </a:p>
          <a:p>
            <a:pPr marL="0"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3300" dirty="0"/>
              <a:t>Acertijos </a:t>
            </a:r>
          </a:p>
          <a:p>
            <a:pPr marL="0"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3300" dirty="0"/>
              <a:t>Buscar un objeto escondido</a:t>
            </a:r>
          </a:p>
          <a:p>
            <a:pPr marL="0"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3300" dirty="0"/>
              <a:t>Percusión/una canción/un baile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447EECEA-4B11-7D4C-8D1E-5AEBDCF5C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latin typeface="+mn-lt"/>
              </a:rPr>
              <a:t>6. Enigmas / pruebas</a:t>
            </a:r>
            <a:endParaRPr lang="es-E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6299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C20ADCB2-EB8A-9B46-96B5-6A01BDA6261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45460" y="1690688"/>
            <a:ext cx="10094258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lnSpc>
                <a:spcPct val="150000"/>
              </a:lnSpc>
              <a:spcAft>
                <a:spcPts val="600"/>
              </a:spcAft>
            </a:pPr>
            <a:r>
              <a:rPr lang="es-ES" sz="3300" dirty="0"/>
              <a:t>Candados/cajas fuertes con números o palabras</a:t>
            </a:r>
          </a:p>
          <a:p>
            <a:pPr lvl="2">
              <a:lnSpc>
                <a:spcPct val="150000"/>
              </a:lnSpc>
              <a:spcAft>
                <a:spcPts val="600"/>
              </a:spcAft>
            </a:pPr>
            <a:r>
              <a:rPr lang="es-ES" sz="3300" dirty="0"/>
              <a:t>Palabra/mensaje escrito al revés + espejo &gt; reflejo</a:t>
            </a:r>
          </a:p>
          <a:p>
            <a:pPr lvl="2">
              <a:lnSpc>
                <a:spcPct val="150000"/>
              </a:lnSpc>
              <a:spcAft>
                <a:spcPts val="600"/>
              </a:spcAft>
            </a:pPr>
            <a:r>
              <a:rPr lang="es-ES_tradnl" sz="3300" dirty="0"/>
              <a:t>letras/números subrayados/rodeados en un texto</a:t>
            </a:r>
            <a:endParaRPr lang="es-ES" sz="3300" dirty="0"/>
          </a:p>
          <a:p>
            <a:pPr lvl="2">
              <a:lnSpc>
                <a:spcPct val="150000"/>
              </a:lnSpc>
              <a:spcAft>
                <a:spcPts val="600"/>
              </a:spcAft>
            </a:pPr>
            <a:r>
              <a:rPr lang="es-ES" sz="3300" dirty="0"/>
              <a:t>Hoja con agujeros + texto </a:t>
            </a:r>
          </a:p>
          <a:p>
            <a:pPr lvl="2">
              <a:lnSpc>
                <a:spcPct val="150000"/>
              </a:lnSpc>
              <a:spcAft>
                <a:spcPts val="600"/>
              </a:spcAft>
            </a:pPr>
            <a:r>
              <a:rPr lang="es-ES" sz="3300" dirty="0" err="1"/>
              <a:t>Gominolas</a:t>
            </a:r>
            <a:r>
              <a:rPr lang="es-ES" sz="3300" dirty="0"/>
              <a:t> de colores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18FB5152-ED84-2748-954D-1BF6254AB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latin typeface="+mn-lt"/>
              </a:rPr>
              <a:t>6. Enigmas / pruebas</a:t>
            </a:r>
            <a:endParaRPr lang="es-E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4062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318</Words>
  <Application>Microsoft Office PowerPoint</Application>
  <PresentationFormat>Widescreen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CÓMO HACER  UN ESCAPE ROOM </vt:lpstr>
      <vt:lpstr>1. Identificar recursos</vt:lpstr>
      <vt:lpstr>2. ¿Qué contenido puedo reforzar?</vt:lpstr>
      <vt:lpstr>3. Elegir tema</vt:lpstr>
      <vt:lpstr>4. El objetivo la actividad </vt:lpstr>
      <vt:lpstr>5. Establecer la historia</vt:lpstr>
      <vt:lpstr>6. Enigmas / pruebas</vt:lpstr>
      <vt:lpstr>6. Enigmas / pruebas</vt:lpstr>
      <vt:lpstr>6. Enigmas / pruebas</vt:lpstr>
      <vt:lpstr>7. Decoración </vt:lpstr>
      <vt:lpstr>8. Las pistas</vt:lpstr>
      <vt:lpstr>Bibliografía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CÓMO HACER  UN ESCAPE ROOM</dc:title>
  <dc:creator>Olaia Pérez imirizaldu</dc:creator>
  <cp:lastModifiedBy>Virginia Frontan</cp:lastModifiedBy>
  <cp:revision>24</cp:revision>
  <dcterms:created xsi:type="dcterms:W3CDTF">2021-02-25T07:42:55Z</dcterms:created>
  <dcterms:modified xsi:type="dcterms:W3CDTF">2021-03-02T07:29:51Z</dcterms:modified>
</cp:coreProperties>
</file>