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7" r:id="rId30"/>
    <p:sldId id="288" r:id="rId3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9" roundtripDataSignature="AMtx7mjd6wGq+uD9CJLe4EtwCMR97XU+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customschemas.google.com/relationships/presentationmetadata" Target="metadata"/><Relationship Id="rId21" Type="http://schemas.openxmlformats.org/officeDocument/2006/relationships/slide" Target="slides/slide20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6ac54560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6ac545605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6ac545605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6ac5456057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6ac5456057_0_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16ac5456057_0_8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6ac5456057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6ac5456057_0_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6ac5456057_0_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6ac5456057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6ac5456057_0_1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16ac5456057_0_1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6ac545605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6ac5456057_0_1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16ac5456057_0_1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3" name="Google Shape;2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3" name="Google Shape;2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6ac5456057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6ac5456057_0_1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16ac5456057_0_1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16ac5456057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16ac5456057_0_2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g16ac5456057_0_2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6ac5456057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16ac5456057_0_1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g16ac5456057_0_1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16ac5456057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16ac5456057_0_1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g16ac5456057_0_16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6ac545605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6ac5456057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16ac5456057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16ac5456057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16ac5456057_0_2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g16ac5456057_0_26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16ac5456057_0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16ac5456057_0_2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g16ac5456057_0_29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16ac5456057_0_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16ac5456057_0_3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16ac5456057_0_3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16ac5456057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16ac5456057_0_1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g16ac5456057_0_17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16ac5456057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16ac5456057_0_30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g16ac5456057_0_30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16ac5456057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16ac5456057_0_4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g16ac5456057_0_4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16ac5456057_0_5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16ac5456057_0_5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g16ac5456057_0_5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16ac5456057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16ac5456057_0_4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g16ac5456057_0_47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16ac5456057_0_5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16ac5456057_0_5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g16ac5456057_0_58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16ac5456057_0_6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Google Shape;665;g16ac5456057_0_6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g16ac5456057_0_65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6ac545605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6ac5456057_0_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16ac5456057_0_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g16ac5456057_0_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8" name="Google Shape;698;g16ac5456057_0_68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g16ac5456057_0_68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6ac5456057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6ac5456057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16ac5456057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6ac545605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6ac5456057_0_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16ac5456057_0_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6ac5456057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6ac5456057_0_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16ac5456057_0_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6ac5456057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6ac5456057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16ac5456057_0_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6ac5456057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6ac5456057_0_6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16ac5456057_0_6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6ac5456057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6ac5456057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16ac5456057_0_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6.png"/><Relationship Id="rId18" Type="http://schemas.openxmlformats.org/officeDocument/2006/relationships/image" Target="../media/image18.gif"/><Relationship Id="rId26" Type="http://schemas.openxmlformats.org/officeDocument/2006/relationships/image" Target="../media/image24.png"/><Relationship Id="rId3" Type="http://schemas.openxmlformats.org/officeDocument/2006/relationships/image" Target="../media/image1.jpg"/><Relationship Id="rId21" Type="http://schemas.openxmlformats.org/officeDocument/2006/relationships/image" Target="../media/image11.jpg"/><Relationship Id="rId7" Type="http://schemas.openxmlformats.org/officeDocument/2006/relationships/image" Target="../media/image5.jpg"/><Relationship Id="rId12" Type="http://schemas.openxmlformats.org/officeDocument/2006/relationships/image" Target="../media/image15.jpg"/><Relationship Id="rId17" Type="http://schemas.openxmlformats.org/officeDocument/2006/relationships/image" Target="../media/image13.png"/><Relationship Id="rId25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7.pn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7.jpg"/><Relationship Id="rId24" Type="http://schemas.openxmlformats.org/officeDocument/2006/relationships/image" Target="../media/image21.jpg"/><Relationship Id="rId5" Type="http://schemas.openxmlformats.org/officeDocument/2006/relationships/image" Target="../media/image3.jpg"/><Relationship Id="rId15" Type="http://schemas.openxmlformats.org/officeDocument/2006/relationships/image" Target="../media/image9.jpg"/><Relationship Id="rId23" Type="http://schemas.openxmlformats.org/officeDocument/2006/relationships/image" Target="../media/image23.png"/><Relationship Id="rId10" Type="http://schemas.openxmlformats.org/officeDocument/2006/relationships/image" Target="../media/image10.jpg"/><Relationship Id="rId19" Type="http://schemas.openxmlformats.org/officeDocument/2006/relationships/image" Target="../media/image20.jpg"/><Relationship Id="rId4" Type="http://schemas.openxmlformats.org/officeDocument/2006/relationships/image" Target="../media/image6.jpg"/><Relationship Id="rId9" Type="http://schemas.openxmlformats.org/officeDocument/2006/relationships/image" Target="../media/image2.jpg"/><Relationship Id="rId14" Type="http://schemas.openxmlformats.org/officeDocument/2006/relationships/image" Target="../media/image14.jpg"/><Relationship Id="rId22" Type="http://schemas.openxmlformats.org/officeDocument/2006/relationships/image" Target="../media/image22.jpg"/><Relationship Id="rId27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14.jpg"/><Relationship Id="rId18" Type="http://schemas.openxmlformats.org/officeDocument/2006/relationships/image" Target="../media/image20.jpg"/><Relationship Id="rId26" Type="http://schemas.openxmlformats.org/officeDocument/2006/relationships/image" Target="../media/image25.png"/><Relationship Id="rId3" Type="http://schemas.openxmlformats.org/officeDocument/2006/relationships/image" Target="../media/image6.jpg"/><Relationship Id="rId21" Type="http://schemas.openxmlformats.org/officeDocument/2006/relationships/image" Target="../media/image22.jpg"/><Relationship Id="rId7" Type="http://schemas.openxmlformats.org/officeDocument/2006/relationships/image" Target="../media/image8.jpg"/><Relationship Id="rId12" Type="http://schemas.openxmlformats.org/officeDocument/2006/relationships/image" Target="../media/image16.png"/><Relationship Id="rId17" Type="http://schemas.openxmlformats.org/officeDocument/2006/relationships/image" Target="../media/image18.gif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3.png"/><Relationship Id="rId20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g"/><Relationship Id="rId24" Type="http://schemas.openxmlformats.org/officeDocument/2006/relationships/image" Target="../media/image12.jpg"/><Relationship Id="rId5" Type="http://schemas.openxmlformats.org/officeDocument/2006/relationships/image" Target="../media/image4.png"/><Relationship Id="rId15" Type="http://schemas.openxmlformats.org/officeDocument/2006/relationships/image" Target="../media/image7.png"/><Relationship Id="rId23" Type="http://schemas.openxmlformats.org/officeDocument/2006/relationships/image" Target="../media/image21.jpg"/><Relationship Id="rId10" Type="http://schemas.openxmlformats.org/officeDocument/2006/relationships/image" Target="../media/image17.jpg"/><Relationship Id="rId19" Type="http://schemas.openxmlformats.org/officeDocument/2006/relationships/image" Target="../media/image19.jpg"/><Relationship Id="rId4" Type="http://schemas.openxmlformats.org/officeDocument/2006/relationships/image" Target="../media/image3.jpg"/><Relationship Id="rId9" Type="http://schemas.openxmlformats.org/officeDocument/2006/relationships/image" Target="../media/image10.jpg"/><Relationship Id="rId14" Type="http://schemas.openxmlformats.org/officeDocument/2006/relationships/image" Target="../media/image9.jpg"/><Relationship Id="rId22" Type="http://schemas.openxmlformats.org/officeDocument/2006/relationships/image" Target="../media/image23.png"/><Relationship Id="rId27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14.jpg"/><Relationship Id="rId3" Type="http://schemas.openxmlformats.org/officeDocument/2006/relationships/image" Target="../media/image6.jpg"/><Relationship Id="rId7" Type="http://schemas.openxmlformats.org/officeDocument/2006/relationships/image" Target="../media/image8.jpg"/><Relationship Id="rId12" Type="http://schemas.openxmlformats.org/officeDocument/2006/relationships/image" Target="../media/image16.png"/><Relationship Id="rId17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g"/><Relationship Id="rId5" Type="http://schemas.openxmlformats.org/officeDocument/2006/relationships/image" Target="../media/image4.png"/><Relationship Id="rId15" Type="http://schemas.openxmlformats.org/officeDocument/2006/relationships/image" Target="../media/image7.png"/><Relationship Id="rId10" Type="http://schemas.openxmlformats.org/officeDocument/2006/relationships/image" Target="../media/image17.jpg"/><Relationship Id="rId4" Type="http://schemas.openxmlformats.org/officeDocument/2006/relationships/image" Target="../media/image3.jpg"/><Relationship Id="rId9" Type="http://schemas.openxmlformats.org/officeDocument/2006/relationships/image" Target="../media/image10.jpg"/><Relationship Id="rId14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14.jpg"/><Relationship Id="rId3" Type="http://schemas.openxmlformats.org/officeDocument/2006/relationships/image" Target="../media/image6.jpg"/><Relationship Id="rId7" Type="http://schemas.openxmlformats.org/officeDocument/2006/relationships/image" Target="../media/image8.jpg"/><Relationship Id="rId12" Type="http://schemas.openxmlformats.org/officeDocument/2006/relationships/image" Target="../media/image16.png"/><Relationship Id="rId17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g"/><Relationship Id="rId5" Type="http://schemas.openxmlformats.org/officeDocument/2006/relationships/image" Target="../media/image4.png"/><Relationship Id="rId15" Type="http://schemas.openxmlformats.org/officeDocument/2006/relationships/image" Target="../media/image7.png"/><Relationship Id="rId10" Type="http://schemas.openxmlformats.org/officeDocument/2006/relationships/image" Target="../media/image17.jpg"/><Relationship Id="rId4" Type="http://schemas.openxmlformats.org/officeDocument/2006/relationships/image" Target="../media/image3.jpg"/><Relationship Id="rId9" Type="http://schemas.openxmlformats.org/officeDocument/2006/relationships/image" Target="../media/image10.jpg"/><Relationship Id="rId1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14.jpg"/><Relationship Id="rId3" Type="http://schemas.openxmlformats.org/officeDocument/2006/relationships/image" Target="../media/image6.jpg"/><Relationship Id="rId7" Type="http://schemas.openxmlformats.org/officeDocument/2006/relationships/image" Target="../media/image8.jpg"/><Relationship Id="rId12" Type="http://schemas.openxmlformats.org/officeDocument/2006/relationships/image" Target="../media/image16.png"/><Relationship Id="rId17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g"/><Relationship Id="rId5" Type="http://schemas.openxmlformats.org/officeDocument/2006/relationships/image" Target="../media/image4.png"/><Relationship Id="rId15" Type="http://schemas.openxmlformats.org/officeDocument/2006/relationships/image" Target="../media/image7.png"/><Relationship Id="rId10" Type="http://schemas.openxmlformats.org/officeDocument/2006/relationships/image" Target="../media/image17.jpg"/><Relationship Id="rId4" Type="http://schemas.openxmlformats.org/officeDocument/2006/relationships/image" Target="../media/image3.jpg"/><Relationship Id="rId9" Type="http://schemas.openxmlformats.org/officeDocument/2006/relationships/image" Target="../media/image10.jpg"/><Relationship Id="rId14" Type="http://schemas.openxmlformats.org/officeDocument/2006/relationships/image" Target="../media/image9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9.jpg"/><Relationship Id="rId4" Type="http://schemas.openxmlformats.org/officeDocument/2006/relationships/image" Target="../media/image20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9.jpg"/><Relationship Id="rId4" Type="http://schemas.openxmlformats.org/officeDocument/2006/relationships/image" Target="../media/image20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1.jpg"/><Relationship Id="rId7" Type="http://schemas.openxmlformats.org/officeDocument/2006/relationships/image" Target="../media/image2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2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18.gif"/><Relationship Id="rId7" Type="http://schemas.openxmlformats.org/officeDocument/2006/relationships/image" Target="../media/image21.jp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11" Type="http://schemas.openxmlformats.org/officeDocument/2006/relationships/image" Target="../media/image22.jpg"/><Relationship Id="rId5" Type="http://schemas.openxmlformats.org/officeDocument/2006/relationships/image" Target="../media/image19.jpg"/><Relationship Id="rId10" Type="http://schemas.openxmlformats.org/officeDocument/2006/relationships/image" Target="../media/image25.png"/><Relationship Id="rId4" Type="http://schemas.openxmlformats.org/officeDocument/2006/relationships/image" Target="../media/image20.jpg"/><Relationship Id="rId9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2.jp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4.png"/><Relationship Id="rId5" Type="http://schemas.openxmlformats.org/officeDocument/2006/relationships/image" Target="../media/image17.jpg"/><Relationship Id="rId10" Type="http://schemas.openxmlformats.org/officeDocument/2006/relationships/image" Target="../media/image12.jpg"/><Relationship Id="rId4" Type="http://schemas.openxmlformats.org/officeDocument/2006/relationships/image" Target="../media/image10.jpg"/><Relationship Id="rId9" Type="http://schemas.openxmlformats.org/officeDocument/2006/relationships/image" Target="../media/image2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g16ac5456057_0_0" descr="Resultado de imagen de gri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6338" y="825415"/>
            <a:ext cx="3994625" cy="44273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16ac5456057_0_0"/>
          <p:cNvSpPr txBox="1"/>
          <p:nvPr/>
        </p:nvSpPr>
        <p:spPr>
          <a:xfrm>
            <a:off x="2276698" y="5436350"/>
            <a:ext cx="1535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r>
              <a:rPr lang="en-US" sz="36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g16ac5456057_0_0" descr="Resultado de imagen de habl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70768" y="1828257"/>
            <a:ext cx="3994625" cy="320149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g16ac5456057_0_0"/>
          <p:cNvSpPr txBox="1"/>
          <p:nvPr/>
        </p:nvSpPr>
        <p:spPr>
          <a:xfrm>
            <a:off x="7874673" y="5436350"/>
            <a:ext cx="1535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habl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6ac5456057_0_89"/>
          <p:cNvSpPr txBox="1"/>
          <p:nvPr/>
        </p:nvSpPr>
        <p:spPr>
          <a:xfrm>
            <a:off x="1990087" y="4919225"/>
            <a:ext cx="2621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</a:t>
            </a:r>
            <a:r>
              <a:rPr lang="en-US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36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16ac5456057_0_89"/>
          <p:cNvSpPr txBox="1"/>
          <p:nvPr/>
        </p:nvSpPr>
        <p:spPr>
          <a:xfrm>
            <a:off x="7335751" y="4868925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beb</a:t>
            </a:r>
            <a:r>
              <a:rPr lang="en-US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36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Google Shape;172;g16ac5456057_0_89" descr="Macintosh HD:private:var:folders:br:l_ls5ny517g1n47dnmml0njh0000gp:T:TemporaryItems:Nutrition-Newbie-Eat-Same-Thing-Every-Day-Mai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4150" y="847408"/>
            <a:ext cx="2993275" cy="399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6ac5456057_0_89" descr="Macintosh HD:private:var:folders:br:l_ls5ny517g1n47dnmml0njh0000gp:T:TemporaryItems:child-drinking-wate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69348" y="1937917"/>
            <a:ext cx="4251400" cy="282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ac5456057_0_99"/>
          <p:cNvSpPr txBox="1"/>
          <p:nvPr/>
        </p:nvSpPr>
        <p:spPr>
          <a:xfrm>
            <a:off x="1990087" y="4919225"/>
            <a:ext cx="2621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</a:t>
            </a:r>
            <a:r>
              <a:rPr lang="en-US" sz="36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36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16ac5456057_0_99"/>
          <p:cNvSpPr txBox="1"/>
          <p:nvPr/>
        </p:nvSpPr>
        <p:spPr>
          <a:xfrm>
            <a:off x="7335751" y="4868925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</a:t>
            </a:r>
            <a:r>
              <a:rPr lang="en-US" sz="36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36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g16ac5456057_0_99" descr="Macintosh HD:private:var:folders:br:l_ls5ny517g1n47dnmml0njh0000gp:T:TemporaryItems:3b1f5e5aec4f6ba710cd294754ed339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7208" y="675737"/>
            <a:ext cx="4251400" cy="41931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2" name="Google Shape;182;g16ac5456057_0_99"/>
          <p:cNvGrpSpPr/>
          <p:nvPr/>
        </p:nvGrpSpPr>
        <p:grpSpPr>
          <a:xfrm>
            <a:off x="7060025" y="1103776"/>
            <a:ext cx="3082210" cy="3536558"/>
            <a:chOff x="0" y="0"/>
            <a:chExt cx="3717088" cy="4667491"/>
          </a:xfrm>
        </p:grpSpPr>
        <p:pic>
          <p:nvPicPr>
            <p:cNvPr id="183" name="Google Shape;183;g16ac5456057_0_99" descr="school-house-clipart-2008_0201_school.jp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37820" y="0"/>
              <a:ext cx="3279268" cy="46674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Google Shape;184;g16ac5456057_0_99" descr="stick-walking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flipH="1">
              <a:off x="0" y="2778266"/>
              <a:ext cx="714376" cy="1627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6ac5456057_0_111"/>
          <p:cNvSpPr txBox="1"/>
          <p:nvPr/>
        </p:nvSpPr>
        <p:spPr>
          <a:xfrm>
            <a:off x="1990087" y="4919225"/>
            <a:ext cx="2621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</a:t>
            </a:r>
            <a:r>
              <a:rPr lang="en-US" sz="36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36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16ac5456057_0_111"/>
          <p:cNvSpPr txBox="1"/>
          <p:nvPr/>
        </p:nvSpPr>
        <p:spPr>
          <a:xfrm>
            <a:off x="7335751" y="4868925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</a:t>
            </a:r>
            <a:r>
              <a:rPr lang="en-US" sz="36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36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g16ac5456057_0_111" descr="Resultado de imagen de subir"/>
          <p:cNvPicPr preferRelativeResize="0"/>
          <p:nvPr/>
        </p:nvPicPr>
        <p:blipFill rotWithShape="1">
          <a:blip r:embed="rId3">
            <a:alphaModFix/>
          </a:blip>
          <a:srcRect b="16742"/>
          <a:stretch/>
        </p:blipFill>
        <p:spPr>
          <a:xfrm>
            <a:off x="1416225" y="1044399"/>
            <a:ext cx="4143450" cy="353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16ac5456057_0_111" descr="Resultado de imagen de abri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15392" y="1044388"/>
            <a:ext cx="3254850" cy="325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6ac5456057_0_123"/>
          <p:cNvSpPr txBox="1"/>
          <p:nvPr/>
        </p:nvSpPr>
        <p:spPr>
          <a:xfrm>
            <a:off x="539875" y="204300"/>
            <a:ext cx="11282400" cy="64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 i="1" u="sng">
                <a:latin typeface="Calibri"/>
                <a:ea typeface="Calibri"/>
                <a:cs typeface="Calibri"/>
                <a:sym typeface="Calibri"/>
              </a:rPr>
              <a:t>Juego</a:t>
            </a: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: ¿Quién es más rápido?</a:t>
            </a:r>
            <a:endParaRPr sz="3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 i="1" u="sng">
                <a:latin typeface="Calibri"/>
                <a:ea typeface="Calibri"/>
                <a:cs typeface="Calibri"/>
                <a:sym typeface="Calibri"/>
              </a:rPr>
              <a:t>Instrucciones:</a:t>
            </a:r>
            <a:endParaRPr sz="3700" i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Forma un grupo de 3 personas.</a:t>
            </a:r>
            <a:endParaRPr sz="3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Una persona habla y escribe los puntos.</a:t>
            </a:r>
            <a:endParaRPr sz="3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Dos personas escuchan y compiten.</a:t>
            </a:r>
            <a:endParaRPr sz="3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La persona que habla dice un verbo.</a:t>
            </a:r>
            <a:endParaRPr sz="3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Las dos personas escuchan y tocan muy rápido el verbo que escuchan. La persona que toca el verbo primero, tiene un punto. </a:t>
            </a:r>
            <a:endParaRPr sz="3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¡Repite!</a:t>
            </a:r>
            <a:endParaRPr sz="3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Luego, cambia de roles y juega otra vez.</a:t>
            </a:r>
            <a:endParaRPr sz="37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g16ac5456057_0_123"/>
          <p:cNvPicPr preferRelativeResize="0"/>
          <p:nvPr/>
        </p:nvPicPr>
        <p:blipFill rotWithShape="1">
          <a:blip r:embed="rId3">
            <a:alphaModFix/>
          </a:blip>
          <a:srcRect b="8809"/>
          <a:stretch/>
        </p:blipFill>
        <p:spPr>
          <a:xfrm>
            <a:off x="8719150" y="425424"/>
            <a:ext cx="2983675" cy="2875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2" descr="Resultado de imagen de gri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988" y="584025"/>
            <a:ext cx="914400" cy="1013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" descr="Resultado de imagen de salt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36354" y="584025"/>
            <a:ext cx="855980" cy="85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" descr="Resultado de imagen de bailar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5112" y="564340"/>
            <a:ext cx="1313180" cy="1033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" descr="Resultado de imagen de walk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6699" y="490317"/>
            <a:ext cx="663575" cy="91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" descr="Resultado de imagen de practicar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63331" y="434436"/>
            <a:ext cx="1266190" cy="102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 descr="Resultado de imagen de pensar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282578" y="503986"/>
            <a:ext cx="1146810" cy="7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 descr="Resultado de imagen de hablar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71988" y="2342587"/>
            <a:ext cx="882650" cy="70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" descr="Resultado de imagen de escuchar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883657" y="2342587"/>
            <a:ext cx="1224915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" descr="Resultado de imagen de practicar"/>
          <p:cNvPicPr preferRelativeResize="0"/>
          <p:nvPr/>
        </p:nvPicPr>
        <p:blipFill rotWithShape="1">
          <a:blip r:embed="rId11">
            <a:alphaModFix/>
          </a:blip>
          <a:srcRect b="16959"/>
          <a:stretch/>
        </p:blipFill>
        <p:spPr>
          <a:xfrm>
            <a:off x="4599527" y="2355762"/>
            <a:ext cx="1153160" cy="622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" descr="Resultado de imagen de viajar mexico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358736" y="2336410"/>
            <a:ext cx="1274445" cy="66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" descr="Resultado de imagen de landing plan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375751" y="2024927"/>
            <a:ext cx="953770" cy="953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" descr="Resultado de imagen de ayudar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256785" y="1883019"/>
            <a:ext cx="1121410" cy="992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" descr="Resultado de imagen de cantar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86542" y="3817795"/>
            <a:ext cx="1399540" cy="68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" descr="Resultado de imagen de preguntar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883657" y="3580658"/>
            <a:ext cx="1073150" cy="107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" descr="Resultado de imagen de pintar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665998" y="3666465"/>
            <a:ext cx="1063625" cy="850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" descr="run-2.gif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523673" y="3596533"/>
            <a:ext cx="1148080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" descr="Macintosh HD:private:var:folders:br:l_ls5ny517g1n47dnmml0njh0000gp:T:TemporaryItems:child-drinking-water.jpg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8375751" y="3596533"/>
            <a:ext cx="1200150" cy="798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" descr="Macintosh HD:private:var:folders:br:l_ls5ny517g1n47dnmml0njh0000gp:T:TemporaryItems:Nutrition-Newbie-Eat-Same-Thing-Every-Day-Main.jpg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437341" y="3595345"/>
            <a:ext cx="690245" cy="92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" descr="Resultado de imagen de leer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752704" y="5298736"/>
            <a:ext cx="993140" cy="9931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4" name="Google Shape;224;p2"/>
          <p:cNvGrpSpPr/>
          <p:nvPr/>
        </p:nvGrpSpPr>
        <p:grpSpPr>
          <a:xfrm>
            <a:off x="2652521" y="5144386"/>
            <a:ext cx="1223645" cy="1251585"/>
            <a:chOff x="0" y="0"/>
            <a:chExt cx="3717088" cy="4667491"/>
          </a:xfrm>
        </p:grpSpPr>
        <p:pic>
          <p:nvPicPr>
            <p:cNvPr id="225" name="Google Shape;225;p2" descr="school-house-clipart-2008_0201_school.jpg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437820" y="0"/>
              <a:ext cx="3279268" cy="46674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p2" descr="stick-walking.png"/>
            <p:cNvPicPr preferRelativeResize="0"/>
            <p:nvPr/>
          </p:nvPicPr>
          <p:blipFill rotWithShape="1">
            <a:blip r:embed="rId23">
              <a:alphaModFix/>
            </a:blip>
            <a:srcRect/>
            <a:stretch/>
          </p:blipFill>
          <p:spPr>
            <a:xfrm flipH="1">
              <a:off x="0" y="2778266"/>
              <a:ext cx="714376" cy="16272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27" name="Google Shape;227;p2" descr="Macintosh HD:private:var:folders:br:l_ls5ny517g1n47dnmml0njh0000gp:T:TemporaryItems:3b1f5e5aec4f6ba710cd294754ed3397.jpg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4665998" y="5157683"/>
            <a:ext cx="1113790" cy="109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" descr="Resultado de imagen de escribir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6449294" y="5135541"/>
            <a:ext cx="1545590" cy="1156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" descr="Resultado de imagen de subir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8548097" y="5149110"/>
            <a:ext cx="1313180" cy="1344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" descr="Resultado de imagen de abrir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10282578" y="4928448"/>
            <a:ext cx="1327785" cy="13277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3" descr="Resultado de imagen de sal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2479" y="947198"/>
            <a:ext cx="855980" cy="85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3" descr="Resultado de imagen de bail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4764" y="849874"/>
            <a:ext cx="1313180" cy="1033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3" descr="Resultado de imagen de walk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92487" y="801091"/>
            <a:ext cx="663575" cy="91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" descr="Resultado de imagen de practica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19541" y="745210"/>
            <a:ext cx="1266190" cy="102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3" descr="Resultado de imagen de pensar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38804" y="820777"/>
            <a:ext cx="1146810" cy="7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" descr="Resultado de imagen de hablar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1988" y="2342587"/>
            <a:ext cx="882650" cy="70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3" descr="Resultado de imagen de escuchar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883657" y="2342587"/>
            <a:ext cx="1224915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3" descr="Resultado de imagen de practicar"/>
          <p:cNvPicPr preferRelativeResize="0"/>
          <p:nvPr/>
        </p:nvPicPr>
        <p:blipFill rotWithShape="1">
          <a:blip r:embed="rId10">
            <a:alphaModFix/>
          </a:blip>
          <a:srcRect b="16959"/>
          <a:stretch/>
        </p:blipFill>
        <p:spPr>
          <a:xfrm>
            <a:off x="4599527" y="2355762"/>
            <a:ext cx="1153160" cy="622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3" descr="Resultado de imagen de viajar mexico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58736" y="2336410"/>
            <a:ext cx="1274445" cy="66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3" descr="Resultado de imagen de landing pla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375751" y="2024927"/>
            <a:ext cx="953770" cy="953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3" descr="Resultado de imagen de ayudar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256785" y="1883019"/>
            <a:ext cx="1121410" cy="992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" descr="Resultado de imagen de cantar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86542" y="3817795"/>
            <a:ext cx="1399540" cy="68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3" descr="Resultado de imagen de preguntar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883657" y="3580658"/>
            <a:ext cx="1073150" cy="107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3" descr="Resultado de imagen de pintar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665998" y="3666465"/>
            <a:ext cx="1063625" cy="850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3" descr="run-2.gif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523673" y="3596533"/>
            <a:ext cx="1148080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3" descr="Macintosh HD:private:var:folders:br:l_ls5ny517g1n47dnmml0njh0000gp:T:TemporaryItems:child-drinking-water.jpg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375751" y="3596533"/>
            <a:ext cx="1200150" cy="798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3" descr="Macintosh HD:private:var:folders:br:l_ls5ny517g1n47dnmml0njh0000gp:T:TemporaryItems:Nutrition-Newbie-Eat-Same-Thing-Every-Day-Main.jpg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0437341" y="3595345"/>
            <a:ext cx="690245" cy="92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3" descr="Resultado de imagen de leer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752704" y="5298736"/>
            <a:ext cx="993140" cy="9931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3" name="Google Shape;253;p3"/>
          <p:cNvGrpSpPr/>
          <p:nvPr/>
        </p:nvGrpSpPr>
        <p:grpSpPr>
          <a:xfrm>
            <a:off x="2652521" y="5144386"/>
            <a:ext cx="1223645" cy="1251585"/>
            <a:chOff x="0" y="0"/>
            <a:chExt cx="3717088" cy="4667491"/>
          </a:xfrm>
        </p:grpSpPr>
        <p:pic>
          <p:nvPicPr>
            <p:cNvPr id="254" name="Google Shape;254;p3" descr="school-house-clipart-2008_0201_school.jpg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437820" y="0"/>
              <a:ext cx="3279268" cy="46674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3" descr="stick-walking.png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 flipH="1">
              <a:off x="0" y="2778266"/>
              <a:ext cx="714376" cy="16272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6" name="Google Shape;256;p3" descr="Macintosh HD:private:var:folders:br:l_ls5ny517g1n47dnmml0njh0000gp:T:TemporaryItems:3b1f5e5aec4f6ba710cd294754ed3397.jpg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65998" y="5157683"/>
            <a:ext cx="1113790" cy="109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3" descr="Resultado de imagen de escribir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6449294" y="5135541"/>
            <a:ext cx="1545590" cy="1156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" descr="Resultado de imagen de subir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8548097" y="5149110"/>
            <a:ext cx="1313180" cy="1344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3" descr="Resultado de imagen de abrir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10282578" y="4928448"/>
            <a:ext cx="1327785" cy="1327785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3"/>
          <p:cNvSpPr txBox="1"/>
          <p:nvPr/>
        </p:nvSpPr>
        <p:spPr>
          <a:xfrm>
            <a:off x="1102503" y="195008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"/>
          <p:cNvSpPr txBox="1"/>
          <p:nvPr/>
        </p:nvSpPr>
        <p:spPr>
          <a:xfrm>
            <a:off x="2922396" y="195008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"/>
          <p:cNvSpPr txBox="1"/>
          <p:nvPr/>
        </p:nvSpPr>
        <p:spPr>
          <a:xfrm>
            <a:off x="4746008" y="195008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bailar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"/>
          <p:cNvSpPr txBox="1"/>
          <p:nvPr/>
        </p:nvSpPr>
        <p:spPr>
          <a:xfrm>
            <a:off x="6569620" y="203908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caminar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"/>
          <p:cNvSpPr txBox="1"/>
          <p:nvPr/>
        </p:nvSpPr>
        <p:spPr>
          <a:xfrm>
            <a:off x="8548097" y="203908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jugar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3"/>
          <p:cNvSpPr txBox="1"/>
          <p:nvPr/>
        </p:nvSpPr>
        <p:spPr>
          <a:xfrm>
            <a:off x="10340605" y="220128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3"/>
          <p:cNvSpPr txBox="1"/>
          <p:nvPr/>
        </p:nvSpPr>
        <p:spPr>
          <a:xfrm>
            <a:off x="1041137" y="1947091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hablar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3"/>
          <p:cNvSpPr txBox="1"/>
          <p:nvPr/>
        </p:nvSpPr>
        <p:spPr>
          <a:xfrm>
            <a:off x="2997362" y="1876229"/>
            <a:ext cx="11074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3"/>
          <p:cNvSpPr txBox="1"/>
          <p:nvPr/>
        </p:nvSpPr>
        <p:spPr>
          <a:xfrm>
            <a:off x="4826018" y="1891099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3"/>
          <p:cNvSpPr txBox="1"/>
          <p:nvPr/>
        </p:nvSpPr>
        <p:spPr>
          <a:xfrm>
            <a:off x="6629602" y="1874002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viajar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"/>
          <p:cNvSpPr txBox="1"/>
          <p:nvPr/>
        </p:nvSpPr>
        <p:spPr>
          <a:xfrm>
            <a:off x="8447593" y="1838888"/>
            <a:ext cx="120014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aterrizar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"/>
          <p:cNvSpPr txBox="1"/>
          <p:nvPr/>
        </p:nvSpPr>
        <p:spPr>
          <a:xfrm>
            <a:off x="10712209" y="1720123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"/>
          <p:cNvSpPr txBox="1"/>
          <p:nvPr/>
        </p:nvSpPr>
        <p:spPr>
          <a:xfrm>
            <a:off x="1101003" y="3260976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"/>
          <p:cNvSpPr txBox="1"/>
          <p:nvPr/>
        </p:nvSpPr>
        <p:spPr>
          <a:xfrm>
            <a:off x="2954212" y="3221039"/>
            <a:ext cx="129994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"/>
          <p:cNvSpPr txBox="1"/>
          <p:nvPr/>
        </p:nvSpPr>
        <p:spPr>
          <a:xfrm>
            <a:off x="4806562" y="3200100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pintar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"/>
          <p:cNvSpPr txBox="1"/>
          <p:nvPr/>
        </p:nvSpPr>
        <p:spPr>
          <a:xfrm>
            <a:off x="6641114" y="3171899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"/>
          <p:cNvSpPr txBox="1"/>
          <p:nvPr/>
        </p:nvSpPr>
        <p:spPr>
          <a:xfrm>
            <a:off x="8622131" y="3111410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beber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"/>
          <p:cNvSpPr txBox="1"/>
          <p:nvPr/>
        </p:nvSpPr>
        <p:spPr>
          <a:xfrm>
            <a:off x="10486477" y="3096305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3"/>
          <p:cNvSpPr txBox="1"/>
          <p:nvPr/>
        </p:nvSpPr>
        <p:spPr>
          <a:xfrm>
            <a:off x="985924" y="4844218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"/>
          <p:cNvSpPr txBox="1"/>
          <p:nvPr/>
        </p:nvSpPr>
        <p:spPr>
          <a:xfrm>
            <a:off x="3074197" y="4774931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salir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"/>
          <p:cNvSpPr txBox="1"/>
          <p:nvPr/>
        </p:nvSpPr>
        <p:spPr>
          <a:xfrm>
            <a:off x="4916313" y="4743782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"/>
          <p:cNvSpPr txBox="1"/>
          <p:nvPr/>
        </p:nvSpPr>
        <p:spPr>
          <a:xfrm>
            <a:off x="6745204" y="4691408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"/>
          <p:cNvSpPr txBox="1"/>
          <p:nvPr/>
        </p:nvSpPr>
        <p:spPr>
          <a:xfrm>
            <a:off x="8641273" y="4656844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subir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"/>
          <p:cNvSpPr txBox="1"/>
          <p:nvPr/>
        </p:nvSpPr>
        <p:spPr>
          <a:xfrm>
            <a:off x="10537342" y="4587400"/>
            <a:ext cx="9537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abrir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4" name="Google Shape;284;p3" descr="Resultado de imagen de gritar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971988" y="584025"/>
            <a:ext cx="914400" cy="1013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6ac5456057_0_142"/>
          <p:cNvSpPr txBox="1"/>
          <p:nvPr/>
        </p:nvSpPr>
        <p:spPr>
          <a:xfrm>
            <a:off x="2107650" y="1701700"/>
            <a:ext cx="8917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8" name="Google Shape;298;g16ac5456057_0_142" descr="Resultado de imagen de sal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76804" y="2274523"/>
            <a:ext cx="855980" cy="85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16ac5456057_0_142" descr="Resultado de imagen de bail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9089" y="2177199"/>
            <a:ext cx="1313180" cy="1033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16ac5456057_0_142" descr="Resultado de imagen de walk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06812" y="2128416"/>
            <a:ext cx="663575" cy="91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16ac5456057_0_142" descr="Resultado de imagen de practica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033866" y="2072535"/>
            <a:ext cx="1266190" cy="102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16ac5456057_0_142" descr="Resultado de imagen de pensar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27029" y="5188952"/>
            <a:ext cx="1146810" cy="7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16ac5456057_0_142" descr="Resultado de imagen de hablar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86313" y="3669912"/>
            <a:ext cx="882650" cy="70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16ac5456057_0_142" descr="Resultado de imagen de escuchar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697982" y="3669912"/>
            <a:ext cx="1224915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6ac5456057_0_142" descr="Resultado de imagen de practicar"/>
          <p:cNvPicPr preferRelativeResize="0"/>
          <p:nvPr/>
        </p:nvPicPr>
        <p:blipFill rotWithShape="1">
          <a:blip r:embed="rId10">
            <a:alphaModFix/>
          </a:blip>
          <a:srcRect b="16957"/>
          <a:stretch/>
        </p:blipFill>
        <p:spPr>
          <a:xfrm>
            <a:off x="5413852" y="3683087"/>
            <a:ext cx="1153160" cy="622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16ac5456057_0_142" descr="Resultado de imagen de viajar mexico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73061" y="3663735"/>
            <a:ext cx="1274445" cy="66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16ac5456057_0_142" descr="Resultado de imagen de landing pla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90076" y="3352252"/>
            <a:ext cx="953770" cy="953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16ac5456057_0_142" descr="Resultado de imagen de ayudar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123885" y="4723119"/>
            <a:ext cx="1121410" cy="992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16ac5456057_0_142" descr="Resultado de imagen de cantar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500867" y="5145120"/>
            <a:ext cx="1399540" cy="68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16ac5456057_0_142" descr="Resultado de imagen de preguntar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3697982" y="4907983"/>
            <a:ext cx="1073150" cy="107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16ac5456057_0_142" descr="Resultado de imagen de pintar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480323" y="4993790"/>
            <a:ext cx="1063625" cy="850265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g16ac5456057_0_142"/>
          <p:cNvSpPr txBox="1"/>
          <p:nvPr/>
        </p:nvSpPr>
        <p:spPr>
          <a:xfrm>
            <a:off x="1855462" y="3274416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hablar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g16ac5456057_0_142"/>
          <p:cNvSpPr txBox="1"/>
          <p:nvPr/>
        </p:nvSpPr>
        <p:spPr>
          <a:xfrm>
            <a:off x="3811687" y="3203554"/>
            <a:ext cx="1107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16ac5456057_0_142"/>
          <p:cNvSpPr txBox="1"/>
          <p:nvPr/>
        </p:nvSpPr>
        <p:spPr>
          <a:xfrm>
            <a:off x="5640343" y="3218424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g16ac5456057_0_142"/>
          <p:cNvSpPr txBox="1"/>
          <p:nvPr/>
        </p:nvSpPr>
        <p:spPr>
          <a:xfrm>
            <a:off x="7443927" y="3201327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viajar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g16ac5456057_0_142"/>
          <p:cNvSpPr txBox="1"/>
          <p:nvPr/>
        </p:nvSpPr>
        <p:spPr>
          <a:xfrm>
            <a:off x="9261918" y="3166213"/>
            <a:ext cx="12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aterrizar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g16ac5456057_0_142"/>
          <p:cNvSpPr txBox="1"/>
          <p:nvPr/>
        </p:nvSpPr>
        <p:spPr>
          <a:xfrm>
            <a:off x="9579309" y="456022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g16ac5456057_0_142"/>
          <p:cNvSpPr txBox="1"/>
          <p:nvPr/>
        </p:nvSpPr>
        <p:spPr>
          <a:xfrm>
            <a:off x="1915328" y="4588301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g16ac5456057_0_142"/>
          <p:cNvSpPr txBox="1"/>
          <p:nvPr/>
        </p:nvSpPr>
        <p:spPr>
          <a:xfrm>
            <a:off x="3768537" y="4548364"/>
            <a:ext cx="1299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g16ac5456057_0_142"/>
          <p:cNvSpPr txBox="1"/>
          <p:nvPr/>
        </p:nvSpPr>
        <p:spPr>
          <a:xfrm>
            <a:off x="5620887" y="4527425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pintar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1" name="Google Shape;321;g16ac5456057_0_142" descr="Resultado de imagen de gritar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86313" y="1911350"/>
            <a:ext cx="91440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g16ac5456057_0_142"/>
          <p:cNvSpPr txBox="1"/>
          <p:nvPr/>
        </p:nvSpPr>
        <p:spPr>
          <a:xfrm>
            <a:off x="1916828" y="15223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g16ac5456057_0_142"/>
          <p:cNvSpPr txBox="1"/>
          <p:nvPr/>
        </p:nvSpPr>
        <p:spPr>
          <a:xfrm>
            <a:off x="3736721" y="15223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saltar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g16ac5456057_0_142"/>
          <p:cNvSpPr txBox="1"/>
          <p:nvPr/>
        </p:nvSpPr>
        <p:spPr>
          <a:xfrm>
            <a:off x="5560333" y="15223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bailar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g16ac5456057_0_142"/>
          <p:cNvSpPr txBox="1"/>
          <p:nvPr/>
        </p:nvSpPr>
        <p:spPr>
          <a:xfrm>
            <a:off x="7383945" y="15312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caminar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g16ac5456057_0_142"/>
          <p:cNvSpPr txBox="1"/>
          <p:nvPr/>
        </p:nvSpPr>
        <p:spPr>
          <a:xfrm>
            <a:off x="9362422" y="15312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jugar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16ac5456057_0_142"/>
          <p:cNvSpPr txBox="1"/>
          <p:nvPr/>
        </p:nvSpPr>
        <p:spPr>
          <a:xfrm>
            <a:off x="7328830" y="458830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8" name="Google Shape;328;g16ac5456057_0_142" descr="Resultado de imagen de gritar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86313" y="1911350"/>
            <a:ext cx="91440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g16ac5456057_0_142"/>
          <p:cNvSpPr txBox="1"/>
          <p:nvPr/>
        </p:nvSpPr>
        <p:spPr>
          <a:xfrm>
            <a:off x="1786313" y="635350"/>
            <a:ext cx="8532123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Mira </a:t>
            </a:r>
            <a:r>
              <a:rPr lang="en-US" sz="27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forma</a:t>
            </a: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estos</a:t>
            </a: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verbos</a:t>
            </a: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¿</a:t>
            </a:r>
            <a:r>
              <a:rPr lang="en-US" sz="2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tienen</a:t>
            </a: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común</a:t>
            </a: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6ac5456057_0_224"/>
          <p:cNvSpPr txBox="1"/>
          <p:nvPr/>
        </p:nvSpPr>
        <p:spPr>
          <a:xfrm>
            <a:off x="2107650" y="1701700"/>
            <a:ext cx="8917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6" name="Google Shape;336;g16ac5456057_0_224" descr="Resultado de imagen de sal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76804" y="2274523"/>
            <a:ext cx="855980" cy="85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g16ac5456057_0_224" descr="Resultado de imagen de bail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9089" y="2177199"/>
            <a:ext cx="1313180" cy="1033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16ac5456057_0_224" descr="Resultado de imagen de walk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06812" y="2128416"/>
            <a:ext cx="663575" cy="91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16ac5456057_0_224" descr="Resultado de imagen de practica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033866" y="2072535"/>
            <a:ext cx="1266190" cy="102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g16ac5456057_0_224" descr="Resultado de imagen de pensar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27029" y="5188952"/>
            <a:ext cx="1146810" cy="7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16ac5456057_0_224" descr="Resultado de imagen de hablar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86313" y="3669912"/>
            <a:ext cx="882650" cy="70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16ac5456057_0_224" descr="Resultado de imagen de escuchar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697982" y="3669912"/>
            <a:ext cx="1224915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16ac5456057_0_224" descr="Resultado de imagen de practicar"/>
          <p:cNvPicPr preferRelativeResize="0"/>
          <p:nvPr/>
        </p:nvPicPr>
        <p:blipFill rotWithShape="1">
          <a:blip r:embed="rId10">
            <a:alphaModFix/>
          </a:blip>
          <a:srcRect b="16957"/>
          <a:stretch/>
        </p:blipFill>
        <p:spPr>
          <a:xfrm>
            <a:off x="5413852" y="3683087"/>
            <a:ext cx="1153160" cy="622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16ac5456057_0_224" descr="Resultado de imagen de viajar mexico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73061" y="3663735"/>
            <a:ext cx="1274445" cy="66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16ac5456057_0_224" descr="Resultado de imagen de landing pla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90076" y="3352252"/>
            <a:ext cx="953770" cy="953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16ac5456057_0_224" descr="Resultado de imagen de ayudar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123885" y="4723119"/>
            <a:ext cx="1121410" cy="992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16ac5456057_0_224" descr="Resultado de imagen de cantar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500867" y="5145120"/>
            <a:ext cx="1399540" cy="68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g16ac5456057_0_224" descr="Resultado de imagen de preguntar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3697982" y="4907983"/>
            <a:ext cx="1073150" cy="107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g16ac5456057_0_224" descr="Resultado de imagen de pintar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480323" y="4993790"/>
            <a:ext cx="1063625" cy="850265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g16ac5456057_0_224"/>
          <p:cNvSpPr txBox="1"/>
          <p:nvPr/>
        </p:nvSpPr>
        <p:spPr>
          <a:xfrm>
            <a:off x="1855462" y="3274416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habl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16ac5456057_0_224"/>
          <p:cNvSpPr txBox="1"/>
          <p:nvPr/>
        </p:nvSpPr>
        <p:spPr>
          <a:xfrm>
            <a:off x="3811687" y="3203554"/>
            <a:ext cx="1107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g16ac5456057_0_224"/>
          <p:cNvSpPr txBox="1"/>
          <p:nvPr/>
        </p:nvSpPr>
        <p:spPr>
          <a:xfrm>
            <a:off x="5640343" y="3218424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g16ac5456057_0_224"/>
          <p:cNvSpPr txBox="1"/>
          <p:nvPr/>
        </p:nvSpPr>
        <p:spPr>
          <a:xfrm>
            <a:off x="7443927" y="3201327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viaj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g16ac5456057_0_224"/>
          <p:cNvSpPr txBox="1"/>
          <p:nvPr/>
        </p:nvSpPr>
        <p:spPr>
          <a:xfrm>
            <a:off x="9261918" y="3166213"/>
            <a:ext cx="12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aterriz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g16ac5456057_0_224"/>
          <p:cNvSpPr txBox="1"/>
          <p:nvPr/>
        </p:nvSpPr>
        <p:spPr>
          <a:xfrm>
            <a:off x="9579309" y="456022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g16ac5456057_0_224"/>
          <p:cNvSpPr txBox="1"/>
          <p:nvPr/>
        </p:nvSpPr>
        <p:spPr>
          <a:xfrm>
            <a:off x="1915328" y="4588301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g16ac5456057_0_224"/>
          <p:cNvSpPr txBox="1"/>
          <p:nvPr/>
        </p:nvSpPr>
        <p:spPr>
          <a:xfrm>
            <a:off x="3768537" y="4548364"/>
            <a:ext cx="1299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g16ac5456057_0_224"/>
          <p:cNvSpPr txBox="1"/>
          <p:nvPr/>
        </p:nvSpPr>
        <p:spPr>
          <a:xfrm>
            <a:off x="5620887" y="4527425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pint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9" name="Google Shape;359;g16ac5456057_0_224" descr="Resultado de imagen de gritar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86313" y="1911350"/>
            <a:ext cx="91440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360" name="Google Shape;360;g16ac5456057_0_224"/>
          <p:cNvSpPr txBox="1"/>
          <p:nvPr/>
        </p:nvSpPr>
        <p:spPr>
          <a:xfrm>
            <a:off x="1916828" y="15223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g16ac5456057_0_224"/>
          <p:cNvSpPr txBox="1"/>
          <p:nvPr/>
        </p:nvSpPr>
        <p:spPr>
          <a:xfrm>
            <a:off x="3736721" y="15223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salt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g16ac5456057_0_224"/>
          <p:cNvSpPr txBox="1"/>
          <p:nvPr/>
        </p:nvSpPr>
        <p:spPr>
          <a:xfrm>
            <a:off x="5560333" y="15223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bail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g16ac5456057_0_224"/>
          <p:cNvSpPr txBox="1"/>
          <p:nvPr/>
        </p:nvSpPr>
        <p:spPr>
          <a:xfrm>
            <a:off x="7383945" y="15312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camin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g16ac5456057_0_224"/>
          <p:cNvSpPr txBox="1"/>
          <p:nvPr/>
        </p:nvSpPr>
        <p:spPr>
          <a:xfrm>
            <a:off x="9362422" y="153123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jug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g16ac5456057_0_224"/>
          <p:cNvSpPr txBox="1"/>
          <p:nvPr/>
        </p:nvSpPr>
        <p:spPr>
          <a:xfrm>
            <a:off x="7328830" y="458830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6" name="Google Shape;366;g16ac5456057_0_224" descr="Resultado de imagen de gritar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86313" y="1911350"/>
            <a:ext cx="91440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g16ac5456057_0_224"/>
          <p:cNvSpPr txBox="1"/>
          <p:nvPr/>
        </p:nvSpPr>
        <p:spPr>
          <a:xfrm>
            <a:off x="2461136" y="635350"/>
            <a:ext cx="7857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Mira </a:t>
            </a:r>
            <a:r>
              <a:rPr lang="en-US" sz="27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forma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estos verbos. ¿Qué tienen en común?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" name="Google Shape;373;g16ac5456057_0_148" descr="Resultado de imagen de gri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3432" y="1568750"/>
            <a:ext cx="3367425" cy="3732250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g16ac5456057_0_148"/>
          <p:cNvSpPr txBox="1"/>
          <p:nvPr/>
        </p:nvSpPr>
        <p:spPr>
          <a:xfrm>
            <a:off x="5869475" y="16062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Yo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g16ac5456057_0_148"/>
          <p:cNvSpPr txBox="1"/>
          <p:nvPr/>
        </p:nvSpPr>
        <p:spPr>
          <a:xfrm>
            <a:off x="5895375" y="2585125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Tú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g16ac5456057_0_148"/>
          <p:cNvSpPr txBox="1"/>
          <p:nvPr/>
        </p:nvSpPr>
        <p:spPr>
          <a:xfrm>
            <a:off x="5645250" y="3521100"/>
            <a:ext cx="17712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Él / Ella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Usted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g16ac5456057_0_148"/>
          <p:cNvSpPr txBox="1"/>
          <p:nvPr/>
        </p:nvSpPr>
        <p:spPr>
          <a:xfrm>
            <a:off x="7682050" y="160625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grit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o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g16ac5456057_0_148"/>
          <p:cNvSpPr txBox="1"/>
          <p:nvPr/>
        </p:nvSpPr>
        <p:spPr>
          <a:xfrm>
            <a:off x="2464325" y="5458775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grit</a:t>
            </a:r>
            <a:r>
              <a:rPr lang="en-US" sz="34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4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g16ac5456057_0_148"/>
          <p:cNvSpPr txBox="1"/>
          <p:nvPr/>
        </p:nvSpPr>
        <p:spPr>
          <a:xfrm>
            <a:off x="7682050" y="2585125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grit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as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g16ac5456057_0_148"/>
          <p:cNvSpPr txBox="1"/>
          <p:nvPr/>
        </p:nvSpPr>
        <p:spPr>
          <a:xfrm>
            <a:off x="7682050" y="371640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grit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g16ac5456057_0_148"/>
          <p:cNvSpPr txBox="1"/>
          <p:nvPr/>
        </p:nvSpPr>
        <p:spPr>
          <a:xfrm>
            <a:off x="1913950" y="442425"/>
            <a:ext cx="104658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¿Cómo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cambia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este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verbo </a:t>
            </a:r>
            <a:r>
              <a:rPr lang="en-US" sz="29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-ar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para cada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persona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?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16ac5456057_0_160"/>
          <p:cNvSpPr txBox="1"/>
          <p:nvPr/>
        </p:nvSpPr>
        <p:spPr>
          <a:xfrm>
            <a:off x="5869475" y="16062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Yo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g16ac5456057_0_160"/>
          <p:cNvSpPr txBox="1"/>
          <p:nvPr/>
        </p:nvSpPr>
        <p:spPr>
          <a:xfrm>
            <a:off x="5895375" y="2585125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Tú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g16ac5456057_0_160"/>
          <p:cNvSpPr txBox="1"/>
          <p:nvPr/>
        </p:nvSpPr>
        <p:spPr>
          <a:xfrm>
            <a:off x="5645250" y="3521100"/>
            <a:ext cx="17712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Él / Ella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Usted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16ac5456057_0_160"/>
          <p:cNvSpPr txBox="1"/>
          <p:nvPr/>
        </p:nvSpPr>
        <p:spPr>
          <a:xfrm>
            <a:off x="7682050" y="160625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salt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o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16ac5456057_0_160"/>
          <p:cNvSpPr txBox="1"/>
          <p:nvPr/>
        </p:nvSpPr>
        <p:spPr>
          <a:xfrm>
            <a:off x="2464325" y="5001575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salt</a:t>
            </a:r>
            <a:r>
              <a:rPr lang="en-US" sz="34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4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16ac5456057_0_160"/>
          <p:cNvSpPr txBox="1"/>
          <p:nvPr/>
        </p:nvSpPr>
        <p:spPr>
          <a:xfrm>
            <a:off x="7682050" y="2585125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salt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as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g16ac5456057_0_160"/>
          <p:cNvSpPr txBox="1"/>
          <p:nvPr/>
        </p:nvSpPr>
        <p:spPr>
          <a:xfrm>
            <a:off x="7682050" y="371640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salt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4" name="Google Shape;394;g16ac5456057_0_160" descr="Resultado de imagen de sal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2576" y="1606256"/>
            <a:ext cx="3466872" cy="347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g16ac5456057_0_160"/>
          <p:cNvSpPr txBox="1"/>
          <p:nvPr/>
        </p:nvSpPr>
        <p:spPr>
          <a:xfrm>
            <a:off x="1913950" y="442425"/>
            <a:ext cx="104658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¿Cómo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cambia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este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verbo </a:t>
            </a:r>
            <a:r>
              <a:rPr lang="en-US" sz="29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-ar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para cada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persona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?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6ac5456057_0_9"/>
          <p:cNvSpPr txBox="1"/>
          <p:nvPr/>
        </p:nvSpPr>
        <p:spPr>
          <a:xfrm>
            <a:off x="2276698" y="5436350"/>
            <a:ext cx="1535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bail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6ac5456057_0_9"/>
          <p:cNvSpPr txBox="1"/>
          <p:nvPr/>
        </p:nvSpPr>
        <p:spPr>
          <a:xfrm>
            <a:off x="7874676" y="5436350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camin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g16ac5456057_0_9" descr="Resultado de imagen de bail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853" y="1517352"/>
            <a:ext cx="4625300" cy="363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16ac5456057_0_9" descr="Resultado de imagen de wal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18803" y="1517348"/>
            <a:ext cx="2555500" cy="351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16ac5456057_0_264"/>
          <p:cNvSpPr txBox="1"/>
          <p:nvPr/>
        </p:nvSpPr>
        <p:spPr>
          <a:xfrm>
            <a:off x="5869475" y="16062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Yo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16ac5456057_0_264"/>
          <p:cNvSpPr txBox="1"/>
          <p:nvPr/>
        </p:nvSpPr>
        <p:spPr>
          <a:xfrm>
            <a:off x="5895375" y="2585125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Tú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g16ac5456057_0_264"/>
          <p:cNvSpPr txBox="1"/>
          <p:nvPr/>
        </p:nvSpPr>
        <p:spPr>
          <a:xfrm>
            <a:off x="5645250" y="3521100"/>
            <a:ext cx="17712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Él / Ella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Usted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16ac5456057_0_264"/>
          <p:cNvSpPr txBox="1"/>
          <p:nvPr/>
        </p:nvSpPr>
        <p:spPr>
          <a:xfrm>
            <a:off x="7682050" y="160625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viaj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o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g16ac5456057_0_264"/>
          <p:cNvSpPr txBox="1"/>
          <p:nvPr/>
        </p:nvSpPr>
        <p:spPr>
          <a:xfrm>
            <a:off x="2004850" y="442440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viaj</a:t>
            </a:r>
            <a:r>
              <a:rPr lang="en-US" sz="34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4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16ac5456057_0_264"/>
          <p:cNvSpPr txBox="1"/>
          <p:nvPr/>
        </p:nvSpPr>
        <p:spPr>
          <a:xfrm>
            <a:off x="7682050" y="2585125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viaj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as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g16ac5456057_0_264"/>
          <p:cNvSpPr txBox="1"/>
          <p:nvPr/>
        </p:nvSpPr>
        <p:spPr>
          <a:xfrm>
            <a:off x="7682050" y="371640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viaj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g16ac5456057_0_264"/>
          <p:cNvSpPr txBox="1"/>
          <p:nvPr/>
        </p:nvSpPr>
        <p:spPr>
          <a:xfrm>
            <a:off x="1913950" y="442425"/>
            <a:ext cx="104658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¿Cómo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cambia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este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verbo </a:t>
            </a:r>
            <a:r>
              <a:rPr lang="en-US" sz="29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-ar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para cada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persona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?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9" name="Google Shape;409;g16ac5456057_0_264" descr="Resultado de imagen de viajar mexic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9472" y="1922150"/>
            <a:ext cx="4402303" cy="2290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16ac5456057_0_291"/>
          <p:cNvSpPr txBox="1"/>
          <p:nvPr/>
        </p:nvSpPr>
        <p:spPr>
          <a:xfrm>
            <a:off x="5869475" y="16062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Yo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g16ac5456057_0_291"/>
          <p:cNvSpPr txBox="1"/>
          <p:nvPr/>
        </p:nvSpPr>
        <p:spPr>
          <a:xfrm>
            <a:off x="5895375" y="2585125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Tú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g16ac5456057_0_291"/>
          <p:cNvSpPr txBox="1"/>
          <p:nvPr/>
        </p:nvSpPr>
        <p:spPr>
          <a:xfrm>
            <a:off x="5645250" y="3521100"/>
            <a:ext cx="17712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Él / Ella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Usted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g16ac5456057_0_291"/>
          <p:cNvSpPr txBox="1"/>
          <p:nvPr/>
        </p:nvSpPr>
        <p:spPr>
          <a:xfrm>
            <a:off x="7682050" y="1606250"/>
            <a:ext cx="2528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aterriz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o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g16ac5456057_0_291"/>
          <p:cNvSpPr txBox="1"/>
          <p:nvPr/>
        </p:nvSpPr>
        <p:spPr>
          <a:xfrm>
            <a:off x="2004850" y="4424400"/>
            <a:ext cx="2215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aterriz</a:t>
            </a:r>
            <a:r>
              <a:rPr lang="en-US" sz="34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4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g16ac5456057_0_291"/>
          <p:cNvSpPr txBox="1"/>
          <p:nvPr/>
        </p:nvSpPr>
        <p:spPr>
          <a:xfrm>
            <a:off x="7682050" y="2585125"/>
            <a:ext cx="2215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aterriz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as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g16ac5456057_0_291"/>
          <p:cNvSpPr txBox="1"/>
          <p:nvPr/>
        </p:nvSpPr>
        <p:spPr>
          <a:xfrm>
            <a:off x="7682050" y="3716400"/>
            <a:ext cx="2052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aterriz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g16ac5456057_0_291"/>
          <p:cNvSpPr txBox="1"/>
          <p:nvPr/>
        </p:nvSpPr>
        <p:spPr>
          <a:xfrm>
            <a:off x="1913950" y="442425"/>
            <a:ext cx="104658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¿Cómo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cambia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este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verbo </a:t>
            </a:r>
            <a:r>
              <a:rPr lang="en-US" sz="29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-ar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para cada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persona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?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3" name="Google Shape;423;g16ac5456057_0_291" descr="Resultado de imagen de landing pla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5248" y="1396007"/>
            <a:ext cx="3028400" cy="302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16ac5456057_0_319"/>
          <p:cNvSpPr txBox="1"/>
          <p:nvPr/>
        </p:nvSpPr>
        <p:spPr>
          <a:xfrm>
            <a:off x="323900" y="335625"/>
            <a:ext cx="116904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¿Puedes</a:t>
            </a:r>
            <a:r>
              <a:rPr lang="en-US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generalizar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¿Cómo </a:t>
            </a:r>
            <a:r>
              <a:rPr lang="en-US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cambian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verbos </a:t>
            </a:r>
            <a:r>
              <a:rPr lang="en-US" sz="3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-ar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cada </a:t>
            </a:r>
            <a:r>
              <a:rPr lang="en-US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30" name="Google Shape;430;g16ac5456057_0_319"/>
          <p:cNvGrpSpPr/>
          <p:nvPr/>
        </p:nvGrpSpPr>
        <p:grpSpPr>
          <a:xfrm>
            <a:off x="9640725" y="2161200"/>
            <a:ext cx="3323318" cy="2764500"/>
            <a:chOff x="9716925" y="2161200"/>
            <a:chExt cx="3323318" cy="2764500"/>
          </a:xfrm>
        </p:grpSpPr>
        <p:sp>
          <p:nvSpPr>
            <p:cNvPr id="431" name="Google Shape;431;g16ac5456057_0_319"/>
            <p:cNvSpPr/>
            <p:nvPr/>
          </p:nvSpPr>
          <p:spPr>
            <a:xfrm>
              <a:off x="9716925" y="2161200"/>
              <a:ext cx="2399400" cy="2764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32" name="Google Shape;432;g16ac5456057_0_319"/>
            <p:cNvSpPr txBox="1"/>
            <p:nvPr/>
          </p:nvSpPr>
          <p:spPr>
            <a:xfrm>
              <a:off x="9995097" y="2327975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Yo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g16ac5456057_0_319"/>
            <p:cNvSpPr txBox="1"/>
            <p:nvPr/>
          </p:nvSpPr>
          <p:spPr>
            <a:xfrm>
              <a:off x="10013266" y="3086550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Tú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g16ac5456057_0_319"/>
            <p:cNvSpPr txBox="1"/>
            <p:nvPr/>
          </p:nvSpPr>
          <p:spPr>
            <a:xfrm>
              <a:off x="9837800" y="3811880"/>
              <a:ext cx="12426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Él / Ella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Usted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g16ac5456057_0_319"/>
            <p:cNvSpPr txBox="1"/>
            <p:nvPr/>
          </p:nvSpPr>
          <p:spPr>
            <a:xfrm>
              <a:off x="11266643" y="2327975"/>
              <a:ext cx="17736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endParaRPr sz="27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g16ac5456057_0_319"/>
            <p:cNvSpPr txBox="1"/>
            <p:nvPr/>
          </p:nvSpPr>
          <p:spPr>
            <a:xfrm>
              <a:off x="11266643" y="3086550"/>
              <a:ext cx="15543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as</a:t>
              </a:r>
              <a:endParaRPr sz="27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g16ac5456057_0_319"/>
            <p:cNvSpPr txBox="1"/>
            <p:nvPr/>
          </p:nvSpPr>
          <p:spPr>
            <a:xfrm>
              <a:off x="11266643" y="3963226"/>
              <a:ext cx="14394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 sz="27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8" name="Google Shape;438;g16ac5456057_0_319"/>
          <p:cNvSpPr txBox="1"/>
          <p:nvPr/>
        </p:nvSpPr>
        <p:spPr>
          <a:xfrm>
            <a:off x="831350" y="1441050"/>
            <a:ext cx="8917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9" name="Google Shape;439;g16ac5456057_0_319" descr="Resultado de imagen de sal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0504" y="2013873"/>
            <a:ext cx="855980" cy="85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16ac5456057_0_319" descr="Resultado de imagen de bail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52789" y="1916549"/>
            <a:ext cx="1313180" cy="1033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16ac5456057_0_319" descr="Resultado de imagen de walk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30512" y="1867766"/>
            <a:ext cx="663575" cy="91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16ac5456057_0_319" descr="Resultado de imagen de practica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57566" y="1811885"/>
            <a:ext cx="1266190" cy="102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16ac5456057_0_319" descr="Resultado de imagen de pensar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50729" y="4928302"/>
            <a:ext cx="1146810" cy="7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16ac5456057_0_319" descr="Resultado de imagen de hablar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0013" y="3409262"/>
            <a:ext cx="882650" cy="70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16ac5456057_0_319" descr="Resultado de imagen de escuchar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421682" y="3409262"/>
            <a:ext cx="1224915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16ac5456057_0_319" descr="Resultado de imagen de practicar"/>
          <p:cNvPicPr preferRelativeResize="0"/>
          <p:nvPr/>
        </p:nvPicPr>
        <p:blipFill rotWithShape="1">
          <a:blip r:embed="rId10">
            <a:alphaModFix/>
          </a:blip>
          <a:srcRect b="16957"/>
          <a:stretch/>
        </p:blipFill>
        <p:spPr>
          <a:xfrm>
            <a:off x="4137552" y="3422437"/>
            <a:ext cx="1153160" cy="622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16ac5456057_0_319" descr="Resultado de imagen de viajar mexico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896761" y="3403085"/>
            <a:ext cx="1274445" cy="66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g16ac5456057_0_319" descr="Resultado de imagen de landing pla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913776" y="3091602"/>
            <a:ext cx="953770" cy="953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g16ac5456057_0_319" descr="Resultado de imagen de ayudar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847585" y="4462469"/>
            <a:ext cx="1121410" cy="992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16ac5456057_0_319" descr="Resultado de imagen de cantar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24567" y="4884470"/>
            <a:ext cx="1399540" cy="68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16ac5456057_0_319" descr="Resultado de imagen de preguntar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421682" y="4647333"/>
            <a:ext cx="1073150" cy="107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g16ac5456057_0_319" descr="Resultado de imagen de pintar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204023" y="4733140"/>
            <a:ext cx="1063625" cy="850265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g16ac5456057_0_319"/>
          <p:cNvSpPr txBox="1"/>
          <p:nvPr/>
        </p:nvSpPr>
        <p:spPr>
          <a:xfrm>
            <a:off x="579162" y="3013766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habl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g16ac5456057_0_319"/>
          <p:cNvSpPr txBox="1"/>
          <p:nvPr/>
        </p:nvSpPr>
        <p:spPr>
          <a:xfrm>
            <a:off x="2535387" y="2942904"/>
            <a:ext cx="1107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5" name="Google Shape;455;g16ac5456057_0_319"/>
          <p:cNvSpPr txBox="1"/>
          <p:nvPr/>
        </p:nvSpPr>
        <p:spPr>
          <a:xfrm>
            <a:off x="4364043" y="2957774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g16ac5456057_0_319"/>
          <p:cNvSpPr txBox="1"/>
          <p:nvPr/>
        </p:nvSpPr>
        <p:spPr>
          <a:xfrm>
            <a:off x="6167627" y="2940677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viaj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g16ac5456057_0_319"/>
          <p:cNvSpPr txBox="1"/>
          <p:nvPr/>
        </p:nvSpPr>
        <p:spPr>
          <a:xfrm>
            <a:off x="7985618" y="2905563"/>
            <a:ext cx="12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aterriz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g16ac5456057_0_319"/>
          <p:cNvSpPr txBox="1"/>
          <p:nvPr/>
        </p:nvSpPr>
        <p:spPr>
          <a:xfrm>
            <a:off x="7994809" y="4123798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g16ac5456057_0_319"/>
          <p:cNvSpPr txBox="1"/>
          <p:nvPr/>
        </p:nvSpPr>
        <p:spPr>
          <a:xfrm>
            <a:off x="639028" y="4327651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g16ac5456057_0_319"/>
          <p:cNvSpPr txBox="1"/>
          <p:nvPr/>
        </p:nvSpPr>
        <p:spPr>
          <a:xfrm>
            <a:off x="2492237" y="4287714"/>
            <a:ext cx="1299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g16ac5456057_0_319"/>
          <p:cNvSpPr txBox="1"/>
          <p:nvPr/>
        </p:nvSpPr>
        <p:spPr>
          <a:xfrm>
            <a:off x="4344587" y="4266775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pint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2" name="Google Shape;462;g16ac5456057_0_319" descr="Resultado de imagen de gritar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10013" y="1650700"/>
            <a:ext cx="91440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g16ac5456057_0_319"/>
          <p:cNvSpPr txBox="1"/>
          <p:nvPr/>
        </p:nvSpPr>
        <p:spPr>
          <a:xfrm>
            <a:off x="640528" y="126168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g16ac5456057_0_319"/>
          <p:cNvSpPr txBox="1"/>
          <p:nvPr/>
        </p:nvSpPr>
        <p:spPr>
          <a:xfrm>
            <a:off x="2460421" y="126168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salt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g16ac5456057_0_319"/>
          <p:cNvSpPr txBox="1"/>
          <p:nvPr/>
        </p:nvSpPr>
        <p:spPr>
          <a:xfrm>
            <a:off x="4284033" y="126168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bail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g16ac5456057_0_319"/>
          <p:cNvSpPr txBox="1"/>
          <p:nvPr/>
        </p:nvSpPr>
        <p:spPr>
          <a:xfrm>
            <a:off x="6107645" y="127058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camin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g16ac5456057_0_319"/>
          <p:cNvSpPr txBox="1"/>
          <p:nvPr/>
        </p:nvSpPr>
        <p:spPr>
          <a:xfrm>
            <a:off x="8086122" y="127058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jug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g16ac5456057_0_319"/>
          <p:cNvSpPr txBox="1"/>
          <p:nvPr/>
        </p:nvSpPr>
        <p:spPr>
          <a:xfrm>
            <a:off x="6052530" y="4327653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9" name="Google Shape;469;g16ac5456057_0_319" descr="Resultado de imagen de gritar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10013" y="1650700"/>
            <a:ext cx="91440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g16ac5456057_0_319"/>
          <p:cNvSpPr txBox="1"/>
          <p:nvPr/>
        </p:nvSpPr>
        <p:spPr>
          <a:xfrm>
            <a:off x="1701725" y="5922275"/>
            <a:ext cx="995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Ping-pong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: en parejas </a:t>
            </a: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conjuga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 los verbos oralmente.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16ac5456057_0_173"/>
          <p:cNvSpPr txBox="1"/>
          <p:nvPr/>
        </p:nvSpPr>
        <p:spPr>
          <a:xfrm>
            <a:off x="5869475" y="16062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Yo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g16ac5456057_0_173"/>
          <p:cNvSpPr txBox="1"/>
          <p:nvPr/>
        </p:nvSpPr>
        <p:spPr>
          <a:xfrm>
            <a:off x="5895375" y="2585125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Tú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g16ac5456057_0_173"/>
          <p:cNvSpPr txBox="1"/>
          <p:nvPr/>
        </p:nvSpPr>
        <p:spPr>
          <a:xfrm>
            <a:off x="5645250" y="3521100"/>
            <a:ext cx="17712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Él / Ella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Usted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g16ac5456057_0_173"/>
          <p:cNvSpPr txBox="1"/>
          <p:nvPr/>
        </p:nvSpPr>
        <p:spPr>
          <a:xfrm>
            <a:off x="7682050" y="160625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3400" i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ie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ns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o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g16ac5456057_0_173"/>
          <p:cNvSpPr txBox="1"/>
          <p:nvPr/>
        </p:nvSpPr>
        <p:spPr>
          <a:xfrm>
            <a:off x="1848413" y="432230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3400" b="1" i="1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ns</a:t>
            </a:r>
            <a:r>
              <a:rPr lang="en-US" sz="34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4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g16ac5456057_0_173"/>
          <p:cNvSpPr txBox="1"/>
          <p:nvPr/>
        </p:nvSpPr>
        <p:spPr>
          <a:xfrm>
            <a:off x="7682050" y="2585125"/>
            <a:ext cx="1966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3400" i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ie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ns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as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g16ac5456057_0_173"/>
          <p:cNvSpPr txBox="1"/>
          <p:nvPr/>
        </p:nvSpPr>
        <p:spPr>
          <a:xfrm>
            <a:off x="7682050" y="371640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3400" i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ie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ns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g16ac5456057_0_173"/>
          <p:cNvSpPr txBox="1"/>
          <p:nvPr/>
        </p:nvSpPr>
        <p:spPr>
          <a:xfrm>
            <a:off x="1522550" y="442425"/>
            <a:ext cx="104658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90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¡Atención! 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¿Cómo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cambia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este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verbo </a:t>
            </a:r>
            <a:r>
              <a:rPr lang="en-US" sz="29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-ar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para cada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persona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?</a:t>
            </a:r>
            <a:endParaRPr sz="2900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4" name="Google Shape;484;g16ac5456057_0_173" descr="Resultado de imagen de pens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892" y="1808659"/>
            <a:ext cx="3321625" cy="220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16ac5456057_0_305"/>
          <p:cNvSpPr txBox="1"/>
          <p:nvPr/>
        </p:nvSpPr>
        <p:spPr>
          <a:xfrm>
            <a:off x="5869475" y="16062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Yo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g16ac5456057_0_305"/>
          <p:cNvSpPr txBox="1"/>
          <p:nvPr/>
        </p:nvSpPr>
        <p:spPr>
          <a:xfrm>
            <a:off x="5895375" y="2585125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Tú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g16ac5456057_0_305"/>
          <p:cNvSpPr txBox="1"/>
          <p:nvPr/>
        </p:nvSpPr>
        <p:spPr>
          <a:xfrm>
            <a:off x="5645250" y="3521100"/>
            <a:ext cx="17712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Él / Ella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Usted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g16ac5456057_0_305"/>
          <p:cNvSpPr txBox="1"/>
          <p:nvPr/>
        </p:nvSpPr>
        <p:spPr>
          <a:xfrm>
            <a:off x="7682050" y="160625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3400" i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ue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o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g16ac5456057_0_305"/>
          <p:cNvSpPr txBox="1"/>
          <p:nvPr/>
        </p:nvSpPr>
        <p:spPr>
          <a:xfrm>
            <a:off x="2413275" y="475260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3400" b="1" i="1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4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4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Google Shape;495;g16ac5456057_0_305"/>
          <p:cNvSpPr txBox="1"/>
          <p:nvPr/>
        </p:nvSpPr>
        <p:spPr>
          <a:xfrm>
            <a:off x="7682050" y="2585125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3400" i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ue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as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6" name="Google Shape;496;g16ac5456057_0_305"/>
          <p:cNvSpPr txBox="1"/>
          <p:nvPr/>
        </p:nvSpPr>
        <p:spPr>
          <a:xfrm>
            <a:off x="7682050" y="3716400"/>
            <a:ext cx="145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3400" i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ue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400" b="1" u="sng">
                <a:latin typeface="Calibri"/>
                <a:ea typeface="Calibri"/>
                <a:cs typeface="Calibri"/>
                <a:sym typeface="Calibri"/>
              </a:rPr>
              <a:t>a</a:t>
            </a:r>
            <a:endParaRPr sz="3400" b="1" u="sng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7" name="Google Shape;497;g16ac5456057_0_305" descr="Resultado de imagen de practic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5267" y="1695706"/>
            <a:ext cx="3621250" cy="2932975"/>
          </a:xfrm>
          <a:prstGeom prst="rect">
            <a:avLst/>
          </a:prstGeom>
          <a:noFill/>
          <a:ln>
            <a:noFill/>
          </a:ln>
        </p:spPr>
      </p:pic>
      <p:sp>
        <p:nvSpPr>
          <p:cNvPr id="498" name="Google Shape;498;g16ac5456057_0_305"/>
          <p:cNvSpPr txBox="1"/>
          <p:nvPr/>
        </p:nvSpPr>
        <p:spPr>
          <a:xfrm>
            <a:off x="1522550" y="442425"/>
            <a:ext cx="104658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¡Atención! 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¿Cómo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cambia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este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verbo </a:t>
            </a:r>
            <a:r>
              <a:rPr lang="en-US" sz="29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-ar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 para cada </a:t>
            </a:r>
            <a:r>
              <a:rPr lang="en-US" sz="2900" b="1">
                <a:latin typeface="Calibri"/>
                <a:ea typeface="Calibri"/>
                <a:cs typeface="Calibri"/>
                <a:sym typeface="Calibri"/>
              </a:rPr>
              <a:t>persona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? </a:t>
            </a:r>
            <a:endParaRPr sz="2900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16ac5456057_0_438"/>
          <p:cNvSpPr txBox="1"/>
          <p:nvPr/>
        </p:nvSpPr>
        <p:spPr>
          <a:xfrm>
            <a:off x="1803850" y="561575"/>
            <a:ext cx="92916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Mira </a:t>
            </a:r>
            <a:r>
              <a:rPr lang="en-US" sz="27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forma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estos verbos. ¿Qué tienen en común?</a:t>
            </a:r>
            <a:endParaRPr/>
          </a:p>
        </p:txBody>
      </p:sp>
      <p:pic>
        <p:nvPicPr>
          <p:cNvPr id="512" name="Google Shape;512;g16ac5456057_0_438" descr="run-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18110" y="2004258"/>
            <a:ext cx="1148079" cy="104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g16ac5456057_0_438" descr="Macintosh HD:private:var:folders:br:l_ls5ny517g1n47dnmml0njh0000gp:T:TemporaryItems:child-drinking-wate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70189" y="2004258"/>
            <a:ext cx="1200150" cy="798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g16ac5456057_0_438" descr="Macintosh HD:private:var:folders:br:l_ls5ny517g1n47dnmml0njh0000gp:T:TemporaryItems:Nutrition-Newbie-Eat-Same-Thing-Every-Day-Main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31779" y="2003070"/>
            <a:ext cx="690245" cy="92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g16ac5456057_0_438" descr="Resultado de imagen de lee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10516" y="2000311"/>
            <a:ext cx="993140" cy="993140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g16ac5456057_0_438"/>
          <p:cNvSpPr txBox="1"/>
          <p:nvPr/>
        </p:nvSpPr>
        <p:spPr>
          <a:xfrm>
            <a:off x="8143737" y="1545793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g16ac5456057_0_438"/>
          <p:cNvSpPr txBox="1"/>
          <p:nvPr/>
        </p:nvSpPr>
        <p:spPr>
          <a:xfrm>
            <a:off x="2694302" y="1530099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g16ac5456057_0_438"/>
          <p:cNvSpPr txBox="1"/>
          <p:nvPr/>
        </p:nvSpPr>
        <p:spPr>
          <a:xfrm>
            <a:off x="4675319" y="154581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beber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g16ac5456057_0_438"/>
          <p:cNvSpPr txBox="1"/>
          <p:nvPr/>
        </p:nvSpPr>
        <p:spPr>
          <a:xfrm>
            <a:off x="6539664" y="1530705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g16ac5456057_0_438"/>
          <p:cNvSpPr txBox="1"/>
          <p:nvPr/>
        </p:nvSpPr>
        <p:spPr>
          <a:xfrm>
            <a:off x="8143737" y="1545793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1600" b="1" i="0" u="none" strike="noStrike" cap="none">
              <a:solidFill>
                <a:srgbClr val="FF0000"/>
              </a:solidFill>
            </a:endParaRPr>
          </a:p>
        </p:txBody>
      </p:sp>
      <p:sp>
        <p:nvSpPr>
          <p:cNvPr id="521" name="Google Shape;521;g16ac5456057_0_438"/>
          <p:cNvSpPr txBox="1"/>
          <p:nvPr/>
        </p:nvSpPr>
        <p:spPr>
          <a:xfrm>
            <a:off x="2694302" y="1530099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20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g16ac5456057_0_438"/>
          <p:cNvSpPr txBox="1"/>
          <p:nvPr/>
        </p:nvSpPr>
        <p:spPr>
          <a:xfrm>
            <a:off x="4675319" y="154581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beb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20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g16ac5456057_0_438"/>
          <p:cNvSpPr txBox="1"/>
          <p:nvPr/>
        </p:nvSpPr>
        <p:spPr>
          <a:xfrm>
            <a:off x="6539664" y="1530705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1600" b="1" i="0" u="none" strike="noStrike" cap="none">
              <a:solidFill>
                <a:srgbClr val="FF0000"/>
              </a:solidFill>
            </a:endParaRPr>
          </a:p>
        </p:txBody>
      </p:sp>
      <p:grpSp>
        <p:nvGrpSpPr>
          <p:cNvPr id="524" name="Google Shape;524;g16ac5456057_0_438"/>
          <p:cNvGrpSpPr/>
          <p:nvPr/>
        </p:nvGrpSpPr>
        <p:grpSpPr>
          <a:xfrm>
            <a:off x="9640725" y="2161200"/>
            <a:ext cx="3323318" cy="2764500"/>
            <a:chOff x="9716925" y="2161200"/>
            <a:chExt cx="3323318" cy="2764500"/>
          </a:xfrm>
        </p:grpSpPr>
        <p:sp>
          <p:nvSpPr>
            <p:cNvPr id="525" name="Google Shape;525;g16ac5456057_0_438"/>
            <p:cNvSpPr/>
            <p:nvPr/>
          </p:nvSpPr>
          <p:spPr>
            <a:xfrm>
              <a:off x="9716925" y="2161200"/>
              <a:ext cx="2399400" cy="2764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526" name="Google Shape;526;g16ac5456057_0_438"/>
            <p:cNvSpPr txBox="1"/>
            <p:nvPr/>
          </p:nvSpPr>
          <p:spPr>
            <a:xfrm>
              <a:off x="9995097" y="2327975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Yo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g16ac5456057_0_438"/>
            <p:cNvSpPr txBox="1"/>
            <p:nvPr/>
          </p:nvSpPr>
          <p:spPr>
            <a:xfrm>
              <a:off x="10013266" y="3086550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Tú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g16ac5456057_0_438"/>
            <p:cNvSpPr txBox="1"/>
            <p:nvPr/>
          </p:nvSpPr>
          <p:spPr>
            <a:xfrm>
              <a:off x="9837800" y="3811880"/>
              <a:ext cx="12426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Él / Ella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Usted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g16ac5456057_0_438"/>
            <p:cNvSpPr txBox="1"/>
            <p:nvPr/>
          </p:nvSpPr>
          <p:spPr>
            <a:xfrm>
              <a:off x="11266643" y="2327975"/>
              <a:ext cx="17736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g16ac5456057_0_438"/>
            <p:cNvSpPr txBox="1"/>
            <p:nvPr/>
          </p:nvSpPr>
          <p:spPr>
            <a:xfrm>
              <a:off x="11266643" y="3086550"/>
              <a:ext cx="15543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es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g16ac5456057_0_438"/>
            <p:cNvSpPr txBox="1"/>
            <p:nvPr/>
          </p:nvSpPr>
          <p:spPr>
            <a:xfrm>
              <a:off x="11266643" y="3963226"/>
              <a:ext cx="14394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2" name="Google Shape;532;g16ac5456057_0_438"/>
          <p:cNvSpPr txBox="1"/>
          <p:nvPr/>
        </p:nvSpPr>
        <p:spPr>
          <a:xfrm>
            <a:off x="1874875" y="3323800"/>
            <a:ext cx="92916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</a:t>
            </a:r>
            <a:r>
              <a:rPr lang="en-US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cambian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verbos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-er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cada </a:t>
            </a:r>
            <a:r>
              <a:rPr lang="en-US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16ac5456057_0_520"/>
          <p:cNvSpPr txBox="1"/>
          <p:nvPr/>
        </p:nvSpPr>
        <p:spPr>
          <a:xfrm>
            <a:off x="1301850" y="391600"/>
            <a:ext cx="995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Juega ta-te-ti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400" b="1">
                <a:latin typeface="Calibri"/>
                <a:ea typeface="Calibri"/>
                <a:cs typeface="Calibri"/>
                <a:sym typeface="Calibri"/>
              </a:rPr>
              <a:t>conjuga</a:t>
            </a: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 los verbos oralmente en parejas.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39" name="Google Shape;539;g16ac5456057_0_520"/>
          <p:cNvGrpSpPr/>
          <p:nvPr/>
        </p:nvGrpSpPr>
        <p:grpSpPr>
          <a:xfrm>
            <a:off x="8954925" y="2161200"/>
            <a:ext cx="3323318" cy="2764500"/>
            <a:chOff x="9716925" y="2161200"/>
            <a:chExt cx="3323318" cy="2764500"/>
          </a:xfrm>
        </p:grpSpPr>
        <p:sp>
          <p:nvSpPr>
            <p:cNvPr id="540" name="Google Shape;540;g16ac5456057_0_520"/>
            <p:cNvSpPr/>
            <p:nvPr/>
          </p:nvSpPr>
          <p:spPr>
            <a:xfrm>
              <a:off x="9716925" y="2161200"/>
              <a:ext cx="2399400" cy="2764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541" name="Google Shape;541;g16ac5456057_0_520"/>
            <p:cNvSpPr txBox="1"/>
            <p:nvPr/>
          </p:nvSpPr>
          <p:spPr>
            <a:xfrm>
              <a:off x="9995097" y="2327975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Yo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2" name="Google Shape;542;g16ac5456057_0_520"/>
            <p:cNvSpPr txBox="1"/>
            <p:nvPr/>
          </p:nvSpPr>
          <p:spPr>
            <a:xfrm>
              <a:off x="10013266" y="3086550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Tú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3" name="Google Shape;543;g16ac5456057_0_520"/>
            <p:cNvSpPr txBox="1"/>
            <p:nvPr/>
          </p:nvSpPr>
          <p:spPr>
            <a:xfrm>
              <a:off x="9837800" y="3811880"/>
              <a:ext cx="12426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Él / Ella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Usted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g16ac5456057_0_520"/>
            <p:cNvSpPr txBox="1"/>
            <p:nvPr/>
          </p:nvSpPr>
          <p:spPr>
            <a:xfrm>
              <a:off x="11266643" y="2327975"/>
              <a:ext cx="17736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g16ac5456057_0_520"/>
            <p:cNvSpPr txBox="1"/>
            <p:nvPr/>
          </p:nvSpPr>
          <p:spPr>
            <a:xfrm>
              <a:off x="11266643" y="3086550"/>
              <a:ext cx="15543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es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g16ac5456057_0_520"/>
            <p:cNvSpPr txBox="1"/>
            <p:nvPr/>
          </p:nvSpPr>
          <p:spPr>
            <a:xfrm>
              <a:off x="11266643" y="3963226"/>
              <a:ext cx="14394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47" name="Google Shape;547;g16ac5456057_0_520"/>
          <p:cNvCxnSpPr/>
          <p:nvPr/>
        </p:nvCxnSpPr>
        <p:spPr>
          <a:xfrm>
            <a:off x="3492150" y="1702500"/>
            <a:ext cx="17100" cy="450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8" name="Google Shape;548;g16ac5456057_0_520"/>
          <p:cNvCxnSpPr/>
          <p:nvPr/>
        </p:nvCxnSpPr>
        <p:spPr>
          <a:xfrm flipH="1">
            <a:off x="6215000" y="1702500"/>
            <a:ext cx="16200" cy="4458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9" name="Google Shape;549;g16ac5456057_0_520"/>
          <p:cNvCxnSpPr/>
          <p:nvPr/>
        </p:nvCxnSpPr>
        <p:spPr>
          <a:xfrm flipH="1">
            <a:off x="1652625" y="3012825"/>
            <a:ext cx="6587400" cy="15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0" name="Google Shape;550;g16ac5456057_0_520"/>
          <p:cNvCxnSpPr/>
          <p:nvPr/>
        </p:nvCxnSpPr>
        <p:spPr>
          <a:xfrm flipH="1">
            <a:off x="1652625" y="4757700"/>
            <a:ext cx="6587400" cy="15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51" name="Google Shape;551;g16ac5456057_0_520" descr="run-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9661" y="1851858"/>
            <a:ext cx="1148079" cy="104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g16ac5456057_0_520" descr="run-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9910" y="4965283"/>
            <a:ext cx="1148079" cy="104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g16ac5456057_0_520" descr="Macintosh HD:private:var:folders:br:l_ls5ny517g1n47dnmml0njh0000gp:T:TemporaryItems:child-drinking-wate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11463" y="5117233"/>
            <a:ext cx="1200150" cy="798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g16ac5456057_0_520" descr="Macintosh HD:private:var:folders:br:l_ls5ny517g1n47dnmml0njh0000gp:T:TemporaryItems:Nutrition-Newbie-Eat-Same-Thing-Every-Day-Main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34766" y="1911858"/>
            <a:ext cx="690245" cy="92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g16ac5456057_0_520" descr="Resultado de imagen de lee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49754" y="3460736"/>
            <a:ext cx="993140" cy="99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g16ac5456057_0_520" descr="Resultado de imagen de lee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95729" y="3500286"/>
            <a:ext cx="993140" cy="99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g16ac5456057_0_520" descr="Macintosh HD:private:var:folders:br:l_ls5ny517g1n47dnmml0njh0000gp:T:TemporaryItems:Nutrition-Newbie-Eat-Same-Thing-Every-Day-Main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44491" y="5077133"/>
            <a:ext cx="690245" cy="92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g16ac5456057_0_520" descr="Macintosh HD:private:var:folders:br:l_ls5ny517g1n47dnmml0njh0000gp:T:TemporaryItems:child-drinking-wate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5439" y="1973133"/>
            <a:ext cx="1200150" cy="798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g16ac5456057_0_520" descr="run-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2211" y="3372371"/>
            <a:ext cx="1148079" cy="1041399"/>
          </a:xfrm>
          <a:prstGeom prst="rect">
            <a:avLst/>
          </a:prstGeom>
          <a:noFill/>
          <a:ln>
            <a:noFill/>
          </a:ln>
        </p:spPr>
      </p:pic>
      <p:sp>
        <p:nvSpPr>
          <p:cNvPr id="560" name="Google Shape;560;g16ac5456057_0_520"/>
          <p:cNvSpPr txBox="1"/>
          <p:nvPr/>
        </p:nvSpPr>
        <p:spPr>
          <a:xfrm>
            <a:off x="1763550" y="36428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Yo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561;g16ac5456057_0_520"/>
          <p:cNvSpPr txBox="1"/>
          <p:nvPr/>
        </p:nvSpPr>
        <p:spPr>
          <a:xfrm>
            <a:off x="6364850" y="510530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Yo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g16ac5456057_0_520"/>
          <p:cNvSpPr txBox="1"/>
          <p:nvPr/>
        </p:nvSpPr>
        <p:spPr>
          <a:xfrm>
            <a:off x="4014400" y="5229525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Tú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3" name="Google Shape;563;g16ac5456057_0_520"/>
          <p:cNvSpPr txBox="1"/>
          <p:nvPr/>
        </p:nvSpPr>
        <p:spPr>
          <a:xfrm>
            <a:off x="6197438" y="3539063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Tú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Google Shape;564;g16ac5456057_0_520"/>
          <p:cNvSpPr txBox="1"/>
          <p:nvPr/>
        </p:nvSpPr>
        <p:spPr>
          <a:xfrm>
            <a:off x="4069713" y="36152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Él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g16ac5456057_0_520"/>
          <p:cNvSpPr txBox="1"/>
          <p:nvPr/>
        </p:nvSpPr>
        <p:spPr>
          <a:xfrm>
            <a:off x="1515588" y="20185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Él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Google Shape;566;g16ac5456057_0_520"/>
          <p:cNvSpPr txBox="1"/>
          <p:nvPr/>
        </p:nvSpPr>
        <p:spPr>
          <a:xfrm>
            <a:off x="1447808" y="4941650"/>
            <a:ext cx="1358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Usted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7" name="Google Shape;567;g16ac5456057_0_520"/>
          <p:cNvSpPr txBox="1"/>
          <p:nvPr/>
        </p:nvSpPr>
        <p:spPr>
          <a:xfrm>
            <a:off x="6404225" y="20185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Ella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8" name="Google Shape;568;g16ac5456057_0_520"/>
          <p:cNvSpPr txBox="1"/>
          <p:nvPr/>
        </p:nvSpPr>
        <p:spPr>
          <a:xfrm>
            <a:off x="3977400" y="2049050"/>
            <a:ext cx="83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Tú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16ac5456057_0_474"/>
          <p:cNvSpPr txBox="1"/>
          <p:nvPr/>
        </p:nvSpPr>
        <p:spPr>
          <a:xfrm>
            <a:off x="1939975" y="646650"/>
            <a:ext cx="92916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Mira </a:t>
            </a:r>
            <a:r>
              <a:rPr lang="en-US" sz="27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forma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estos verbos. ¿Qué tienen en común?</a:t>
            </a:r>
            <a:endParaRPr/>
          </a:p>
        </p:txBody>
      </p:sp>
      <p:pic>
        <p:nvPicPr>
          <p:cNvPr id="575" name="Google Shape;575;g16ac5456057_0_474" descr="Macintosh HD:private:var:folders:br:l_ls5ny517g1n47dnmml0njh0000gp:T:TemporaryItems:3b1f5e5aec4f6ba710cd294754ed339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2248" y="2145583"/>
            <a:ext cx="1113790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576" name="Google Shape;576;g16ac5456057_0_474"/>
          <p:cNvSpPr txBox="1"/>
          <p:nvPr/>
        </p:nvSpPr>
        <p:spPr>
          <a:xfrm>
            <a:off x="2452563" y="1579282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7" name="Google Shape;577;g16ac5456057_0_474" descr="Resultado de imagen de escribi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33144" y="2123441"/>
            <a:ext cx="1545590" cy="1156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g16ac5456057_0_474" descr="Resultado de imagen de subir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31947" y="2137010"/>
            <a:ext cx="1313180" cy="1344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g16ac5456057_0_474" descr="Resultado de imagen de abri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437828" y="1916348"/>
            <a:ext cx="1327785" cy="1327785"/>
          </a:xfrm>
          <a:prstGeom prst="rect">
            <a:avLst/>
          </a:prstGeom>
          <a:noFill/>
          <a:ln>
            <a:noFill/>
          </a:ln>
        </p:spPr>
      </p:pic>
      <p:sp>
        <p:nvSpPr>
          <p:cNvPr id="580" name="Google Shape;580;g16ac5456057_0_474"/>
          <p:cNvSpPr txBox="1"/>
          <p:nvPr/>
        </p:nvSpPr>
        <p:spPr>
          <a:xfrm>
            <a:off x="4129054" y="1603108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Google Shape;581;g16ac5456057_0_474"/>
          <p:cNvSpPr txBox="1"/>
          <p:nvPr/>
        </p:nvSpPr>
        <p:spPr>
          <a:xfrm>
            <a:off x="6025123" y="1568544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2" name="Google Shape;582;g16ac5456057_0_474"/>
          <p:cNvSpPr txBox="1"/>
          <p:nvPr/>
        </p:nvSpPr>
        <p:spPr>
          <a:xfrm>
            <a:off x="7844992" y="149910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g16ac5456057_0_474"/>
          <p:cNvSpPr txBox="1"/>
          <p:nvPr/>
        </p:nvSpPr>
        <p:spPr>
          <a:xfrm>
            <a:off x="2452563" y="1579282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g16ac5456057_0_474"/>
          <p:cNvSpPr txBox="1"/>
          <p:nvPr/>
        </p:nvSpPr>
        <p:spPr>
          <a:xfrm>
            <a:off x="4129054" y="1603108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g16ac5456057_0_474"/>
          <p:cNvSpPr txBox="1"/>
          <p:nvPr/>
        </p:nvSpPr>
        <p:spPr>
          <a:xfrm>
            <a:off x="6025123" y="1568544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g16ac5456057_0_474"/>
          <p:cNvSpPr txBox="1"/>
          <p:nvPr/>
        </p:nvSpPr>
        <p:spPr>
          <a:xfrm>
            <a:off x="7844992" y="149910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87" name="Google Shape;587;g16ac5456057_0_474"/>
          <p:cNvGrpSpPr/>
          <p:nvPr/>
        </p:nvGrpSpPr>
        <p:grpSpPr>
          <a:xfrm>
            <a:off x="9640725" y="2161200"/>
            <a:ext cx="3323318" cy="2764500"/>
            <a:chOff x="9716925" y="2161200"/>
            <a:chExt cx="3323318" cy="2764500"/>
          </a:xfrm>
        </p:grpSpPr>
        <p:sp>
          <p:nvSpPr>
            <p:cNvPr id="588" name="Google Shape;588;g16ac5456057_0_474"/>
            <p:cNvSpPr/>
            <p:nvPr/>
          </p:nvSpPr>
          <p:spPr>
            <a:xfrm>
              <a:off x="9716925" y="2161200"/>
              <a:ext cx="2399400" cy="2764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589" name="Google Shape;589;g16ac5456057_0_474"/>
            <p:cNvSpPr txBox="1"/>
            <p:nvPr/>
          </p:nvSpPr>
          <p:spPr>
            <a:xfrm>
              <a:off x="9995097" y="2327975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Yo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590;g16ac5456057_0_474"/>
            <p:cNvSpPr txBox="1"/>
            <p:nvPr/>
          </p:nvSpPr>
          <p:spPr>
            <a:xfrm>
              <a:off x="10013266" y="3086550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Tú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Google Shape;591;g16ac5456057_0_474"/>
            <p:cNvSpPr txBox="1"/>
            <p:nvPr/>
          </p:nvSpPr>
          <p:spPr>
            <a:xfrm>
              <a:off x="9837800" y="3811880"/>
              <a:ext cx="12426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Él / Ella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Usted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592;g16ac5456057_0_474"/>
            <p:cNvSpPr txBox="1"/>
            <p:nvPr/>
          </p:nvSpPr>
          <p:spPr>
            <a:xfrm>
              <a:off x="11266643" y="2327975"/>
              <a:ext cx="17736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endParaRPr sz="27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3" name="Google Shape;593;g16ac5456057_0_474"/>
            <p:cNvSpPr txBox="1"/>
            <p:nvPr/>
          </p:nvSpPr>
          <p:spPr>
            <a:xfrm>
              <a:off x="11266643" y="3086550"/>
              <a:ext cx="15543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es</a:t>
              </a:r>
              <a:endParaRPr sz="27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Google Shape;594;g16ac5456057_0_474"/>
            <p:cNvSpPr txBox="1"/>
            <p:nvPr/>
          </p:nvSpPr>
          <p:spPr>
            <a:xfrm>
              <a:off x="11266643" y="3963226"/>
              <a:ext cx="14394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27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5" name="Google Shape;595;g16ac5456057_0_474"/>
          <p:cNvSpPr txBox="1"/>
          <p:nvPr/>
        </p:nvSpPr>
        <p:spPr>
          <a:xfrm>
            <a:off x="1364350" y="3650200"/>
            <a:ext cx="92916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</a:t>
            </a:r>
            <a:r>
              <a:rPr lang="en-US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cambian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verbos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-ir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cada </a:t>
            </a:r>
            <a:r>
              <a:rPr lang="en-US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grpSp>
        <p:nvGrpSpPr>
          <p:cNvPr id="596" name="Google Shape;596;g16ac5456057_0_474"/>
          <p:cNvGrpSpPr/>
          <p:nvPr/>
        </p:nvGrpSpPr>
        <p:grpSpPr>
          <a:xfrm>
            <a:off x="1498696" y="5178436"/>
            <a:ext cx="1223665" cy="1251354"/>
            <a:chOff x="0" y="0"/>
            <a:chExt cx="3717088" cy="4667491"/>
          </a:xfrm>
        </p:grpSpPr>
        <p:pic>
          <p:nvPicPr>
            <p:cNvPr id="597" name="Google Shape;597;g16ac5456057_0_474" descr="school-house-clipart-2008_0201_school.jp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37820" y="0"/>
              <a:ext cx="3279268" cy="46674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8" name="Google Shape;598;g16ac5456057_0_474" descr="stick-walking.pn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 flipH="1">
              <a:off x="0" y="2778266"/>
              <a:ext cx="714376" cy="162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9" name="Google Shape;599;g16ac5456057_0_474"/>
          <p:cNvSpPr txBox="1"/>
          <p:nvPr/>
        </p:nvSpPr>
        <p:spPr>
          <a:xfrm>
            <a:off x="1844847" y="4656581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</a:t>
            </a:r>
            <a:r>
              <a:rPr lang="en-US" sz="2000" b="1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0" name="Google Shape;600;g16ac5456057_0_474"/>
          <p:cNvSpPr txBox="1"/>
          <p:nvPr/>
        </p:nvSpPr>
        <p:spPr>
          <a:xfrm>
            <a:off x="3179572" y="4778231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</a:t>
            </a:r>
            <a:r>
              <a:rPr lang="en-US" sz="2000" b="0" i="1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sz="20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Google Shape;601;g16ac5456057_0_474"/>
          <p:cNvSpPr txBox="1"/>
          <p:nvPr/>
        </p:nvSpPr>
        <p:spPr>
          <a:xfrm>
            <a:off x="3163647" y="5220681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endParaRPr sz="20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g16ac5456057_0_474"/>
          <p:cNvSpPr txBox="1"/>
          <p:nvPr/>
        </p:nvSpPr>
        <p:spPr>
          <a:xfrm>
            <a:off x="3178372" y="5692631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 sz="20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g16ac5456057_0_474"/>
          <p:cNvSpPr txBox="1"/>
          <p:nvPr/>
        </p:nvSpPr>
        <p:spPr>
          <a:xfrm>
            <a:off x="3967827" y="4778225"/>
            <a:ext cx="154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¡Atención!</a:t>
            </a:r>
            <a:endParaRPr sz="2000" b="1" i="1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g16ac5456057_0_474"/>
          <p:cNvSpPr txBox="1"/>
          <p:nvPr/>
        </p:nvSpPr>
        <p:spPr>
          <a:xfrm>
            <a:off x="5835925" y="5553750"/>
            <a:ext cx="6262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latin typeface="Calibri"/>
                <a:ea typeface="Calibri"/>
                <a:cs typeface="Calibri"/>
                <a:sym typeface="Calibri"/>
              </a:rPr>
              <a:t>Ping-pong</a:t>
            </a: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: en parejas </a:t>
            </a:r>
            <a:r>
              <a:rPr lang="en-US" sz="3200" b="1">
                <a:latin typeface="Calibri"/>
                <a:ea typeface="Calibri"/>
                <a:cs typeface="Calibri"/>
                <a:sym typeface="Calibri"/>
              </a:rPr>
              <a:t>conjuga</a:t>
            </a: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 los verbos oralmente por turno.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0" name="Google Shape;610;g16ac5456057_0_583" descr="run-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93110" y="2265358"/>
            <a:ext cx="1148079" cy="104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g16ac5456057_0_583" descr="Macintosh HD:private:var:folders:br:l_ls5ny517g1n47dnmml0njh0000gp:T:TemporaryItems:child-drinking-wate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45189" y="2265358"/>
            <a:ext cx="1200150" cy="798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g16ac5456057_0_583" descr="Macintosh HD:private:var:folders:br:l_ls5ny517g1n47dnmml0njh0000gp:T:TemporaryItems:Nutrition-Newbie-Eat-Same-Thing-Every-Day-Main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06779" y="2264170"/>
            <a:ext cx="690245" cy="92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g16ac5456057_0_583" descr="Resultado de imagen de lee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85516" y="2261411"/>
            <a:ext cx="993140" cy="993140"/>
          </a:xfrm>
          <a:prstGeom prst="rect">
            <a:avLst/>
          </a:prstGeom>
          <a:noFill/>
          <a:ln>
            <a:noFill/>
          </a:ln>
        </p:spPr>
      </p:pic>
      <p:sp>
        <p:nvSpPr>
          <p:cNvPr id="614" name="Google Shape;614;g16ac5456057_0_583"/>
          <p:cNvSpPr txBox="1"/>
          <p:nvPr/>
        </p:nvSpPr>
        <p:spPr>
          <a:xfrm>
            <a:off x="7918737" y="1806893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g16ac5456057_0_583"/>
          <p:cNvSpPr txBox="1"/>
          <p:nvPr/>
        </p:nvSpPr>
        <p:spPr>
          <a:xfrm>
            <a:off x="2469302" y="1791199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g16ac5456057_0_583"/>
          <p:cNvSpPr txBox="1"/>
          <p:nvPr/>
        </p:nvSpPr>
        <p:spPr>
          <a:xfrm>
            <a:off x="4450319" y="180691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beber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g16ac5456057_0_583"/>
          <p:cNvSpPr txBox="1"/>
          <p:nvPr/>
        </p:nvSpPr>
        <p:spPr>
          <a:xfrm>
            <a:off x="6314664" y="1791805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g16ac5456057_0_583"/>
          <p:cNvSpPr txBox="1"/>
          <p:nvPr/>
        </p:nvSpPr>
        <p:spPr>
          <a:xfrm>
            <a:off x="7918737" y="1806893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1600" b="1" i="0" u="none" strike="noStrike" cap="none">
              <a:solidFill>
                <a:srgbClr val="FF0000"/>
              </a:solidFill>
            </a:endParaRPr>
          </a:p>
        </p:txBody>
      </p:sp>
      <p:sp>
        <p:nvSpPr>
          <p:cNvPr id="619" name="Google Shape;619;g16ac5456057_0_583"/>
          <p:cNvSpPr txBox="1"/>
          <p:nvPr/>
        </p:nvSpPr>
        <p:spPr>
          <a:xfrm>
            <a:off x="2469302" y="1791199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20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g16ac5456057_0_583"/>
          <p:cNvSpPr txBox="1"/>
          <p:nvPr/>
        </p:nvSpPr>
        <p:spPr>
          <a:xfrm>
            <a:off x="4450319" y="180691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beb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20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1" name="Google Shape;621;g16ac5456057_0_583"/>
          <p:cNvSpPr txBox="1"/>
          <p:nvPr/>
        </p:nvSpPr>
        <p:spPr>
          <a:xfrm>
            <a:off x="6314664" y="1791805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1600" b="1" i="0" u="none" strike="noStrike" cap="none">
              <a:solidFill>
                <a:srgbClr val="FF0000"/>
              </a:solidFill>
            </a:endParaRPr>
          </a:p>
        </p:txBody>
      </p:sp>
      <p:pic>
        <p:nvPicPr>
          <p:cNvPr id="622" name="Google Shape;622;g16ac5456057_0_583" descr="Macintosh HD:private:var:folders:br:l_ls5ny517g1n47dnmml0njh0000gp:T:TemporaryItems:3b1f5e5aec4f6ba710cd294754ed3397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489098" y="4780233"/>
            <a:ext cx="1113790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623" name="Google Shape;623;g16ac5456057_0_583"/>
          <p:cNvSpPr txBox="1"/>
          <p:nvPr/>
        </p:nvSpPr>
        <p:spPr>
          <a:xfrm>
            <a:off x="2739413" y="4213932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4" name="Google Shape;624;g16ac5456057_0_583" descr="Resultado de imagen de escribir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19994" y="4758091"/>
            <a:ext cx="1545590" cy="1156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g16ac5456057_0_583" descr="Resultado de imagen de subir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066397" y="4771660"/>
            <a:ext cx="1313180" cy="1344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g16ac5456057_0_583" descr="Resultado de imagen de abrir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72278" y="4550998"/>
            <a:ext cx="1327785" cy="1327785"/>
          </a:xfrm>
          <a:prstGeom prst="rect">
            <a:avLst/>
          </a:prstGeom>
          <a:noFill/>
          <a:ln>
            <a:noFill/>
          </a:ln>
        </p:spPr>
      </p:pic>
      <p:sp>
        <p:nvSpPr>
          <p:cNvPr id="627" name="Google Shape;627;g16ac5456057_0_583"/>
          <p:cNvSpPr txBox="1"/>
          <p:nvPr/>
        </p:nvSpPr>
        <p:spPr>
          <a:xfrm>
            <a:off x="4415904" y="4237758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628;g16ac5456057_0_583"/>
          <p:cNvSpPr txBox="1"/>
          <p:nvPr/>
        </p:nvSpPr>
        <p:spPr>
          <a:xfrm>
            <a:off x="6159573" y="4203194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g16ac5456057_0_583"/>
          <p:cNvSpPr txBox="1"/>
          <p:nvPr/>
        </p:nvSpPr>
        <p:spPr>
          <a:xfrm>
            <a:off x="7979442" y="413375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0" name="Google Shape;630;g16ac5456057_0_583"/>
          <p:cNvSpPr txBox="1"/>
          <p:nvPr/>
        </p:nvSpPr>
        <p:spPr>
          <a:xfrm>
            <a:off x="2739413" y="4213932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g16ac5456057_0_583"/>
          <p:cNvSpPr txBox="1"/>
          <p:nvPr/>
        </p:nvSpPr>
        <p:spPr>
          <a:xfrm>
            <a:off x="4415904" y="4237758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g16ac5456057_0_583"/>
          <p:cNvSpPr txBox="1"/>
          <p:nvPr/>
        </p:nvSpPr>
        <p:spPr>
          <a:xfrm>
            <a:off x="6159573" y="4203194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g16ac5456057_0_583"/>
          <p:cNvSpPr txBox="1"/>
          <p:nvPr/>
        </p:nvSpPr>
        <p:spPr>
          <a:xfrm>
            <a:off x="7979442" y="413375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34" name="Google Shape;634;g16ac5456057_0_583"/>
          <p:cNvGrpSpPr/>
          <p:nvPr/>
        </p:nvGrpSpPr>
        <p:grpSpPr>
          <a:xfrm>
            <a:off x="9519550" y="646650"/>
            <a:ext cx="3247118" cy="2764500"/>
            <a:chOff x="9793125" y="2161200"/>
            <a:chExt cx="3247118" cy="2764500"/>
          </a:xfrm>
        </p:grpSpPr>
        <p:sp>
          <p:nvSpPr>
            <p:cNvPr id="635" name="Google Shape;635;g16ac5456057_0_583"/>
            <p:cNvSpPr/>
            <p:nvPr/>
          </p:nvSpPr>
          <p:spPr>
            <a:xfrm>
              <a:off x="9793125" y="2161200"/>
              <a:ext cx="2399400" cy="2764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636" name="Google Shape;636;g16ac5456057_0_583"/>
            <p:cNvSpPr txBox="1"/>
            <p:nvPr/>
          </p:nvSpPr>
          <p:spPr>
            <a:xfrm>
              <a:off x="9995097" y="2327975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Yo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7" name="Google Shape;637;g16ac5456057_0_583"/>
            <p:cNvSpPr txBox="1"/>
            <p:nvPr/>
          </p:nvSpPr>
          <p:spPr>
            <a:xfrm>
              <a:off x="10013266" y="3086550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Tú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8" name="Google Shape;638;g16ac5456057_0_583"/>
            <p:cNvSpPr txBox="1"/>
            <p:nvPr/>
          </p:nvSpPr>
          <p:spPr>
            <a:xfrm>
              <a:off x="9837800" y="3811880"/>
              <a:ext cx="12426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Él / Ella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Usted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g16ac5456057_0_583"/>
            <p:cNvSpPr txBox="1"/>
            <p:nvPr/>
          </p:nvSpPr>
          <p:spPr>
            <a:xfrm>
              <a:off x="11266643" y="2327975"/>
              <a:ext cx="17736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40;g16ac5456057_0_583"/>
            <p:cNvSpPr txBox="1"/>
            <p:nvPr/>
          </p:nvSpPr>
          <p:spPr>
            <a:xfrm>
              <a:off x="11266643" y="3086550"/>
              <a:ext cx="15543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es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41;g16ac5456057_0_583"/>
            <p:cNvSpPr txBox="1"/>
            <p:nvPr/>
          </p:nvSpPr>
          <p:spPr>
            <a:xfrm>
              <a:off x="11266643" y="3963226"/>
              <a:ext cx="14394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42" name="Google Shape;642;g16ac5456057_0_583"/>
          <p:cNvGrpSpPr/>
          <p:nvPr/>
        </p:nvGrpSpPr>
        <p:grpSpPr>
          <a:xfrm>
            <a:off x="9519550" y="3760850"/>
            <a:ext cx="3323318" cy="2764500"/>
            <a:chOff x="9716925" y="2161200"/>
            <a:chExt cx="3323318" cy="2764500"/>
          </a:xfrm>
        </p:grpSpPr>
        <p:sp>
          <p:nvSpPr>
            <p:cNvPr id="643" name="Google Shape;643;g16ac5456057_0_583"/>
            <p:cNvSpPr/>
            <p:nvPr/>
          </p:nvSpPr>
          <p:spPr>
            <a:xfrm>
              <a:off x="9716925" y="2161200"/>
              <a:ext cx="2399400" cy="2764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644" name="Google Shape;644;g16ac5456057_0_583"/>
            <p:cNvSpPr txBox="1"/>
            <p:nvPr/>
          </p:nvSpPr>
          <p:spPr>
            <a:xfrm>
              <a:off x="9995097" y="2327975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Yo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Google Shape;645;g16ac5456057_0_583"/>
            <p:cNvSpPr txBox="1"/>
            <p:nvPr/>
          </p:nvSpPr>
          <p:spPr>
            <a:xfrm>
              <a:off x="10013266" y="3086550"/>
              <a:ext cx="5850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Tú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6" name="Google Shape;646;g16ac5456057_0_583"/>
            <p:cNvSpPr txBox="1"/>
            <p:nvPr/>
          </p:nvSpPr>
          <p:spPr>
            <a:xfrm>
              <a:off x="9837800" y="3811880"/>
              <a:ext cx="12426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Él / Ella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Usted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7" name="Google Shape;647;g16ac5456057_0_583"/>
            <p:cNvSpPr txBox="1"/>
            <p:nvPr/>
          </p:nvSpPr>
          <p:spPr>
            <a:xfrm>
              <a:off x="11266643" y="2327975"/>
              <a:ext cx="17736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endParaRPr sz="27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8" name="Google Shape;648;g16ac5456057_0_583"/>
            <p:cNvSpPr txBox="1"/>
            <p:nvPr/>
          </p:nvSpPr>
          <p:spPr>
            <a:xfrm>
              <a:off x="11266643" y="3086550"/>
              <a:ext cx="15543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es</a:t>
              </a:r>
              <a:endParaRPr sz="27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49;g16ac5456057_0_583"/>
            <p:cNvSpPr txBox="1"/>
            <p:nvPr/>
          </p:nvSpPr>
          <p:spPr>
            <a:xfrm>
              <a:off x="11266643" y="3963226"/>
              <a:ext cx="14394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27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0" name="Google Shape;650;g16ac5456057_0_583"/>
          <p:cNvGrpSpPr/>
          <p:nvPr/>
        </p:nvGrpSpPr>
        <p:grpSpPr>
          <a:xfrm>
            <a:off x="732921" y="4731811"/>
            <a:ext cx="1223665" cy="1251354"/>
            <a:chOff x="0" y="0"/>
            <a:chExt cx="3717088" cy="4667491"/>
          </a:xfrm>
        </p:grpSpPr>
        <p:pic>
          <p:nvPicPr>
            <p:cNvPr id="651" name="Google Shape;651;g16ac5456057_0_583" descr="school-house-clipart-2008_0201_school.jpg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37820" y="0"/>
              <a:ext cx="3279268" cy="46674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2" name="Google Shape;652;g16ac5456057_0_583" descr="stick-walking.png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 flipH="1">
              <a:off x="0" y="2778266"/>
              <a:ext cx="714376" cy="162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53" name="Google Shape;653;g16ac5456057_0_583"/>
          <p:cNvSpPr txBox="1"/>
          <p:nvPr/>
        </p:nvSpPr>
        <p:spPr>
          <a:xfrm>
            <a:off x="1079072" y="4209956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</a:t>
            </a:r>
            <a:r>
              <a:rPr lang="en-US" sz="2000" b="1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g16ac5456057_0_583"/>
          <p:cNvSpPr txBox="1"/>
          <p:nvPr/>
        </p:nvSpPr>
        <p:spPr>
          <a:xfrm>
            <a:off x="884550" y="540050"/>
            <a:ext cx="92916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Analiza estos </a:t>
            </a:r>
            <a:r>
              <a:rPr lang="en-US" sz="27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verbos 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su</a:t>
            </a:r>
            <a:r>
              <a:rPr lang="en-US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conjugación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¿Qué notas?</a:t>
            </a:r>
            <a:endParaRPr/>
          </a:p>
        </p:txBody>
      </p:sp>
      <p:sp>
        <p:nvSpPr>
          <p:cNvPr id="655" name="Google Shape;655;g16ac5456057_0_583"/>
          <p:cNvSpPr txBox="1"/>
          <p:nvPr/>
        </p:nvSpPr>
        <p:spPr>
          <a:xfrm>
            <a:off x="9751863" y="53750"/>
            <a:ext cx="2858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Conjugación</a:t>
            </a:r>
            <a:endParaRPr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16ac5456057_0_653"/>
          <p:cNvSpPr txBox="1"/>
          <p:nvPr/>
        </p:nvSpPr>
        <p:spPr>
          <a:xfrm>
            <a:off x="0" y="76200"/>
            <a:ext cx="11997300" cy="2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notebook, fill in the blanks to complete this generalization: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Spanish __________ are grouped into _____ categories: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____, ____ and _____.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9" name="Google Shape;669;g16ac5456057_0_653"/>
          <p:cNvSpPr txBox="1"/>
          <p:nvPr/>
        </p:nvSpPr>
        <p:spPr>
          <a:xfrm>
            <a:off x="1378400" y="2669475"/>
            <a:ext cx="9615000" cy="646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sz="3000" i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-ir</a:t>
            </a:r>
            <a:r>
              <a:rPr lang="en-US" sz="3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verbs            </a:t>
            </a:r>
            <a:r>
              <a:rPr lang="en-US" sz="300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-er          </a:t>
            </a:r>
            <a:r>
              <a:rPr lang="en-US" sz="3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			</a:t>
            </a:r>
            <a:r>
              <a:rPr lang="en-US" sz="3000"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-ar</a:t>
            </a:r>
            <a:endParaRPr sz="30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0" name="Google Shape;670;g16ac5456057_0_653" descr="Resultado de imagen de habl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00113" y="3826287"/>
            <a:ext cx="882650" cy="70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g16ac5456057_0_653" descr="Resultado de imagen de escuch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39632" y="3897162"/>
            <a:ext cx="1224915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g16ac5456057_0_653" descr="Resultado de imagen de practicar"/>
          <p:cNvPicPr preferRelativeResize="0"/>
          <p:nvPr/>
        </p:nvPicPr>
        <p:blipFill rotWithShape="1">
          <a:blip r:embed="rId5">
            <a:alphaModFix/>
          </a:blip>
          <a:srcRect b="16957"/>
          <a:stretch/>
        </p:blipFill>
        <p:spPr>
          <a:xfrm>
            <a:off x="6583202" y="3952950"/>
            <a:ext cx="1153160" cy="622935"/>
          </a:xfrm>
          <a:prstGeom prst="rect">
            <a:avLst/>
          </a:prstGeom>
          <a:noFill/>
          <a:ln>
            <a:noFill/>
          </a:ln>
        </p:spPr>
      </p:pic>
      <p:sp>
        <p:nvSpPr>
          <p:cNvPr id="673" name="Google Shape;673;g16ac5456057_0_653"/>
          <p:cNvSpPr txBox="1"/>
          <p:nvPr/>
        </p:nvSpPr>
        <p:spPr>
          <a:xfrm>
            <a:off x="4069262" y="3506991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habl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4" name="Google Shape;674;g16ac5456057_0_653"/>
          <p:cNvSpPr txBox="1"/>
          <p:nvPr/>
        </p:nvSpPr>
        <p:spPr>
          <a:xfrm>
            <a:off x="5253337" y="3507004"/>
            <a:ext cx="1107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Google Shape;675;g16ac5456057_0_653"/>
          <p:cNvSpPr txBox="1"/>
          <p:nvPr/>
        </p:nvSpPr>
        <p:spPr>
          <a:xfrm>
            <a:off x="6682918" y="3474387"/>
            <a:ext cx="953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</a:t>
            </a:r>
            <a:r>
              <a:rPr lang="en-U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6" name="Google Shape;676;g16ac5456057_0_653" descr="run-2.gif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85898" y="5360833"/>
            <a:ext cx="1148079" cy="104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g16ac5456057_0_653" descr="Macintosh HD:private:var:folders:br:l_ls5ny517g1n47dnmml0njh0000gp:T:TemporaryItems:child-drinking-water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84101" y="5499858"/>
            <a:ext cx="1200150" cy="798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g16ac5456057_0_653" descr="Macintosh HD:private:var:folders:br:l_ls5ny517g1n47dnmml0njh0000gp:T:TemporaryItems:Nutrition-Newbie-Eat-Same-Thing-Every-Day-Main.jp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15766" y="5340370"/>
            <a:ext cx="690245" cy="921385"/>
          </a:xfrm>
          <a:prstGeom prst="rect">
            <a:avLst/>
          </a:prstGeom>
          <a:noFill/>
          <a:ln>
            <a:noFill/>
          </a:ln>
        </p:spPr>
      </p:pic>
      <p:sp>
        <p:nvSpPr>
          <p:cNvPr id="679" name="Google Shape;679;g16ac5456057_0_653"/>
          <p:cNvSpPr txBox="1"/>
          <p:nvPr/>
        </p:nvSpPr>
        <p:spPr>
          <a:xfrm>
            <a:off x="3914489" y="4962874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0" name="Google Shape;680;g16ac5456057_0_653"/>
          <p:cNvSpPr txBox="1"/>
          <p:nvPr/>
        </p:nvSpPr>
        <p:spPr>
          <a:xfrm>
            <a:off x="2589231" y="496521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beber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1" name="Google Shape;681;g16ac5456057_0_653"/>
          <p:cNvSpPr txBox="1"/>
          <p:nvPr/>
        </p:nvSpPr>
        <p:spPr>
          <a:xfrm>
            <a:off x="1123652" y="4944205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2" name="Google Shape;682;g16ac5456057_0_653"/>
          <p:cNvSpPr txBox="1"/>
          <p:nvPr/>
        </p:nvSpPr>
        <p:spPr>
          <a:xfrm>
            <a:off x="3914489" y="4962874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20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3" name="Google Shape;683;g16ac5456057_0_653"/>
          <p:cNvSpPr txBox="1"/>
          <p:nvPr/>
        </p:nvSpPr>
        <p:spPr>
          <a:xfrm>
            <a:off x="2589231" y="4965210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beb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20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4" name="Google Shape;684;g16ac5456057_0_653"/>
          <p:cNvSpPr txBox="1"/>
          <p:nvPr/>
        </p:nvSpPr>
        <p:spPr>
          <a:xfrm>
            <a:off x="1123652" y="4944205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1600" b="1" i="0" u="none" strike="noStrike" cap="none">
              <a:solidFill>
                <a:srgbClr val="FF0000"/>
              </a:solidFill>
            </a:endParaRPr>
          </a:p>
        </p:txBody>
      </p:sp>
      <p:pic>
        <p:nvPicPr>
          <p:cNvPr id="685" name="Google Shape;685;g16ac5456057_0_653" descr="Macintosh HD:private:var:folders:br:l_ls5ny517g1n47dnmml0njh0000gp:T:TemporaryItems:3b1f5e5aec4f6ba710cd294754ed3397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123886" y="5342446"/>
            <a:ext cx="1113790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686" name="Google Shape;686;g16ac5456057_0_653"/>
          <p:cNvSpPr txBox="1"/>
          <p:nvPr/>
        </p:nvSpPr>
        <p:spPr>
          <a:xfrm>
            <a:off x="8298001" y="4928545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7" name="Google Shape;687;g16ac5456057_0_653" descr="Resultado de imagen de escribir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65526" y="5314249"/>
            <a:ext cx="1391986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8" name="Google Shape;688;g16ac5456057_0_653" descr="Resultado de imagen de subir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714572" y="5427285"/>
            <a:ext cx="1313180" cy="1344930"/>
          </a:xfrm>
          <a:prstGeom prst="rect">
            <a:avLst/>
          </a:prstGeom>
          <a:noFill/>
          <a:ln>
            <a:noFill/>
          </a:ln>
        </p:spPr>
      </p:pic>
      <p:sp>
        <p:nvSpPr>
          <p:cNvPr id="689" name="Google Shape;689;g16ac5456057_0_653"/>
          <p:cNvSpPr txBox="1"/>
          <p:nvPr/>
        </p:nvSpPr>
        <p:spPr>
          <a:xfrm>
            <a:off x="9709042" y="4946308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0" name="Google Shape;690;g16ac5456057_0_653"/>
          <p:cNvSpPr txBox="1"/>
          <p:nvPr/>
        </p:nvSpPr>
        <p:spPr>
          <a:xfrm>
            <a:off x="6883948" y="5011219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1" name="Google Shape;691;g16ac5456057_0_653"/>
          <p:cNvSpPr txBox="1"/>
          <p:nvPr/>
        </p:nvSpPr>
        <p:spPr>
          <a:xfrm>
            <a:off x="8298001" y="4928545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2" name="Google Shape;692;g16ac5456057_0_653"/>
          <p:cNvSpPr txBox="1"/>
          <p:nvPr/>
        </p:nvSpPr>
        <p:spPr>
          <a:xfrm>
            <a:off x="9709042" y="4946308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3" name="Google Shape;693;g16ac5456057_0_653"/>
          <p:cNvSpPr txBox="1"/>
          <p:nvPr/>
        </p:nvSpPr>
        <p:spPr>
          <a:xfrm>
            <a:off x="6883948" y="5011219"/>
            <a:ext cx="95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</a:t>
            </a:r>
            <a:r>
              <a:rPr lang="en-US" sz="20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4" name="Google Shape;694;g16ac5456057_0_653"/>
          <p:cNvSpPr txBox="1"/>
          <p:nvPr/>
        </p:nvSpPr>
        <p:spPr>
          <a:xfrm>
            <a:off x="816825" y="3589150"/>
            <a:ext cx="1313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>
                <a:latin typeface="Calibri"/>
                <a:ea typeface="Calibri"/>
                <a:cs typeface="Calibri"/>
                <a:sym typeface="Calibri"/>
              </a:rPr>
              <a:t>Ejemplos:</a:t>
            </a:r>
            <a:endParaRPr sz="19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5" name="Google Shape;695;g16ac5456057_0_653"/>
          <p:cNvSpPr/>
          <p:nvPr/>
        </p:nvSpPr>
        <p:spPr>
          <a:xfrm>
            <a:off x="408425" y="3512200"/>
            <a:ext cx="11299500" cy="3233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6ac5456057_0_19"/>
          <p:cNvSpPr txBox="1"/>
          <p:nvPr/>
        </p:nvSpPr>
        <p:spPr>
          <a:xfrm>
            <a:off x="2276698" y="5436350"/>
            <a:ext cx="1535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jug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16ac5456057_0_19"/>
          <p:cNvSpPr txBox="1"/>
          <p:nvPr/>
        </p:nvSpPr>
        <p:spPr>
          <a:xfrm>
            <a:off x="7653451" y="5436350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salt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g16ac5456057_0_19" descr="Resultado de imagen de practic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899" y="1229600"/>
            <a:ext cx="4548625" cy="368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16ac5456057_0_19" descr="Resultado de imagen de salt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65279" y="1111575"/>
            <a:ext cx="3885500" cy="389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g16ac5456057_0_686"/>
          <p:cNvSpPr txBox="1"/>
          <p:nvPr/>
        </p:nvSpPr>
        <p:spPr>
          <a:xfrm>
            <a:off x="0" y="0"/>
            <a:ext cx="119973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in the blanks to complete this generalization: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Spanish we  ____________ (</a:t>
            </a:r>
            <a:r>
              <a:rPr lang="en-US" sz="3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the ending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the __________ to match the person doing the action.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___________ and the person match, we say they _____________.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2" name="Google Shape;702;g16ac5456057_0_686"/>
          <p:cNvSpPr txBox="1"/>
          <p:nvPr/>
        </p:nvSpPr>
        <p:spPr>
          <a:xfrm>
            <a:off x="1378400" y="2992825"/>
            <a:ext cx="9615000" cy="646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verb x 2           agree           conjugate        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3" name="Google Shape;703;g16ac5456057_0_686"/>
          <p:cNvSpPr txBox="1"/>
          <p:nvPr/>
        </p:nvSpPr>
        <p:spPr>
          <a:xfrm>
            <a:off x="816825" y="3610613"/>
            <a:ext cx="30000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i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-ar</a:t>
            </a:r>
            <a:endParaRPr sz="2300" b="1" i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camin</a:t>
            </a:r>
            <a:r>
              <a:rPr lang="en-US" sz="2300" b="1" i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2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salt</a:t>
            </a:r>
            <a:r>
              <a:rPr lang="en-US" sz="2300" b="1" i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2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etc.</a:t>
            </a:r>
            <a:endParaRPr sz="23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04" name="Google Shape;704;g16ac5456057_0_686"/>
          <p:cNvGrpSpPr/>
          <p:nvPr/>
        </p:nvGrpSpPr>
        <p:grpSpPr>
          <a:xfrm>
            <a:off x="758986" y="4474704"/>
            <a:ext cx="4543640" cy="2143164"/>
            <a:chOff x="9716925" y="2161200"/>
            <a:chExt cx="3323318" cy="2900480"/>
          </a:xfrm>
        </p:grpSpPr>
        <p:sp>
          <p:nvSpPr>
            <p:cNvPr id="705" name="Google Shape;705;g16ac5456057_0_686"/>
            <p:cNvSpPr/>
            <p:nvPr/>
          </p:nvSpPr>
          <p:spPr>
            <a:xfrm>
              <a:off x="9716925" y="2161200"/>
              <a:ext cx="2399400" cy="2764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06" name="Google Shape;706;g16ac5456057_0_686"/>
            <p:cNvSpPr txBox="1"/>
            <p:nvPr/>
          </p:nvSpPr>
          <p:spPr>
            <a:xfrm>
              <a:off x="9995097" y="2327975"/>
              <a:ext cx="5850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Yo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7" name="Google Shape;707;g16ac5456057_0_686"/>
            <p:cNvSpPr txBox="1"/>
            <p:nvPr/>
          </p:nvSpPr>
          <p:spPr>
            <a:xfrm>
              <a:off x="10013266" y="3086550"/>
              <a:ext cx="5850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Tú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8" name="Google Shape;708;g16ac5456057_0_686"/>
            <p:cNvSpPr txBox="1"/>
            <p:nvPr/>
          </p:nvSpPr>
          <p:spPr>
            <a:xfrm>
              <a:off x="9837800" y="3811880"/>
              <a:ext cx="1242600" cy="124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Él / Ella</a:t>
              </a:r>
              <a:endParaRPr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Usted</a:t>
              </a:r>
              <a:endParaRPr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9" name="Google Shape;709;g16ac5456057_0_686"/>
            <p:cNvSpPr txBox="1"/>
            <p:nvPr/>
          </p:nvSpPr>
          <p:spPr>
            <a:xfrm>
              <a:off x="11266643" y="2327975"/>
              <a:ext cx="17736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endParaRPr sz="27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0" name="Google Shape;710;g16ac5456057_0_686"/>
            <p:cNvSpPr txBox="1"/>
            <p:nvPr/>
          </p:nvSpPr>
          <p:spPr>
            <a:xfrm>
              <a:off x="11266643" y="3086550"/>
              <a:ext cx="15543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as</a:t>
              </a:r>
              <a:endParaRPr sz="27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1" name="Google Shape;711;g16ac5456057_0_686"/>
            <p:cNvSpPr txBox="1"/>
            <p:nvPr/>
          </p:nvSpPr>
          <p:spPr>
            <a:xfrm>
              <a:off x="11266643" y="3963226"/>
              <a:ext cx="14394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 sz="27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2" name="Google Shape;712;g16ac5456057_0_686"/>
          <p:cNvSpPr txBox="1"/>
          <p:nvPr/>
        </p:nvSpPr>
        <p:spPr>
          <a:xfrm>
            <a:off x="4525100" y="3635763"/>
            <a:ext cx="30000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-er</a:t>
            </a:r>
            <a:endParaRPr sz="2300"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</a:t>
            </a:r>
            <a:r>
              <a:rPr lang="en-US" sz="2300" b="1" i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en-US" sz="2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beb</a:t>
            </a:r>
            <a:r>
              <a:rPr lang="en-US" sz="2300" b="1" i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en-US" sz="2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etc.</a:t>
            </a:r>
            <a:endParaRPr sz="23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13" name="Google Shape;713;g16ac5456057_0_686"/>
          <p:cNvGrpSpPr/>
          <p:nvPr/>
        </p:nvGrpSpPr>
        <p:grpSpPr>
          <a:xfrm>
            <a:off x="4467261" y="4499854"/>
            <a:ext cx="4543640" cy="2143164"/>
            <a:chOff x="9716925" y="2161200"/>
            <a:chExt cx="3323318" cy="2900480"/>
          </a:xfrm>
        </p:grpSpPr>
        <p:sp>
          <p:nvSpPr>
            <p:cNvPr id="714" name="Google Shape;714;g16ac5456057_0_686"/>
            <p:cNvSpPr/>
            <p:nvPr/>
          </p:nvSpPr>
          <p:spPr>
            <a:xfrm>
              <a:off x="9716925" y="2161200"/>
              <a:ext cx="2399400" cy="2764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15" name="Google Shape;715;g16ac5456057_0_686"/>
            <p:cNvSpPr txBox="1"/>
            <p:nvPr/>
          </p:nvSpPr>
          <p:spPr>
            <a:xfrm>
              <a:off x="9995097" y="2327975"/>
              <a:ext cx="5850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Yo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6" name="Google Shape;716;g16ac5456057_0_686"/>
            <p:cNvSpPr txBox="1"/>
            <p:nvPr/>
          </p:nvSpPr>
          <p:spPr>
            <a:xfrm>
              <a:off x="10013266" y="3086550"/>
              <a:ext cx="5850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Tú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7" name="Google Shape;717;g16ac5456057_0_686"/>
            <p:cNvSpPr txBox="1"/>
            <p:nvPr/>
          </p:nvSpPr>
          <p:spPr>
            <a:xfrm>
              <a:off x="9837800" y="3811880"/>
              <a:ext cx="1242600" cy="124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Él / Ella</a:t>
              </a:r>
              <a:endParaRPr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Usted</a:t>
              </a:r>
              <a:endParaRPr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8" name="Google Shape;718;g16ac5456057_0_686"/>
            <p:cNvSpPr txBox="1"/>
            <p:nvPr/>
          </p:nvSpPr>
          <p:spPr>
            <a:xfrm>
              <a:off x="11266643" y="2327975"/>
              <a:ext cx="17736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g16ac5456057_0_686"/>
            <p:cNvSpPr txBox="1"/>
            <p:nvPr/>
          </p:nvSpPr>
          <p:spPr>
            <a:xfrm>
              <a:off x="11266643" y="3086550"/>
              <a:ext cx="15543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es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" name="Google Shape;720;g16ac5456057_0_686"/>
            <p:cNvSpPr txBox="1"/>
            <p:nvPr/>
          </p:nvSpPr>
          <p:spPr>
            <a:xfrm>
              <a:off x="11266643" y="3963226"/>
              <a:ext cx="14394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2700" b="1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21" name="Google Shape;721;g16ac5456057_0_686"/>
          <p:cNvSpPr txBox="1"/>
          <p:nvPr/>
        </p:nvSpPr>
        <p:spPr>
          <a:xfrm>
            <a:off x="8183100" y="3618763"/>
            <a:ext cx="30000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i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-ir</a:t>
            </a:r>
            <a:endParaRPr sz="2300" b="1" i="1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</a:t>
            </a:r>
            <a:r>
              <a:rPr lang="en-US" sz="2300" b="1" i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r>
              <a:rPr lang="en-US" sz="2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sal</a:t>
            </a:r>
            <a:r>
              <a:rPr lang="en-US" sz="2300" b="1" i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r>
              <a:rPr lang="en-US" sz="2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etc.</a:t>
            </a:r>
            <a:endParaRPr sz="23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22" name="Google Shape;722;g16ac5456057_0_686"/>
          <p:cNvGrpSpPr/>
          <p:nvPr/>
        </p:nvGrpSpPr>
        <p:grpSpPr>
          <a:xfrm>
            <a:off x="8125261" y="4482854"/>
            <a:ext cx="4543640" cy="2143164"/>
            <a:chOff x="9716925" y="2161200"/>
            <a:chExt cx="3323318" cy="2900480"/>
          </a:xfrm>
        </p:grpSpPr>
        <p:sp>
          <p:nvSpPr>
            <p:cNvPr id="723" name="Google Shape;723;g16ac5456057_0_686"/>
            <p:cNvSpPr/>
            <p:nvPr/>
          </p:nvSpPr>
          <p:spPr>
            <a:xfrm>
              <a:off x="9716925" y="2161200"/>
              <a:ext cx="2399400" cy="2764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24" name="Google Shape;724;g16ac5456057_0_686"/>
            <p:cNvSpPr txBox="1"/>
            <p:nvPr/>
          </p:nvSpPr>
          <p:spPr>
            <a:xfrm>
              <a:off x="9995097" y="2327975"/>
              <a:ext cx="5850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Yo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5" name="Google Shape;725;g16ac5456057_0_686"/>
            <p:cNvSpPr txBox="1"/>
            <p:nvPr/>
          </p:nvSpPr>
          <p:spPr>
            <a:xfrm>
              <a:off x="10013266" y="3086550"/>
              <a:ext cx="5850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Tú </a:t>
              </a:r>
              <a:endParaRPr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6" name="Google Shape;726;g16ac5456057_0_686"/>
            <p:cNvSpPr txBox="1"/>
            <p:nvPr/>
          </p:nvSpPr>
          <p:spPr>
            <a:xfrm>
              <a:off x="9837800" y="3811880"/>
              <a:ext cx="1242600" cy="124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Él / Ella</a:t>
              </a:r>
              <a:endParaRPr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Usted</a:t>
              </a:r>
              <a:endParaRPr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7" name="Google Shape;727;g16ac5456057_0_686"/>
            <p:cNvSpPr txBox="1"/>
            <p:nvPr/>
          </p:nvSpPr>
          <p:spPr>
            <a:xfrm>
              <a:off x="11266643" y="2327975"/>
              <a:ext cx="17736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endParaRPr sz="27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8" name="Google Shape;728;g16ac5456057_0_686"/>
            <p:cNvSpPr txBox="1"/>
            <p:nvPr/>
          </p:nvSpPr>
          <p:spPr>
            <a:xfrm>
              <a:off x="11266643" y="3086550"/>
              <a:ext cx="15543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es</a:t>
              </a:r>
              <a:endParaRPr sz="27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g16ac5456057_0_686"/>
            <p:cNvSpPr txBox="1"/>
            <p:nvPr/>
          </p:nvSpPr>
          <p:spPr>
            <a:xfrm>
              <a:off x="11266643" y="3963226"/>
              <a:ext cx="1439400" cy="8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lang="en-US" sz="2700" b="1" u="sng">
                  <a:solidFill>
                    <a:srgbClr val="9900FF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27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6ac5456057_0_29"/>
          <p:cNvSpPr txBox="1"/>
          <p:nvPr/>
        </p:nvSpPr>
        <p:spPr>
          <a:xfrm>
            <a:off x="2276701" y="5436350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16ac5456057_0_29"/>
          <p:cNvSpPr txBox="1"/>
          <p:nvPr/>
        </p:nvSpPr>
        <p:spPr>
          <a:xfrm>
            <a:off x="7653451" y="5436350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g16ac5456057_0_29" descr="Resultado de imagen de pregun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7397" y="1111572"/>
            <a:ext cx="4018675" cy="401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16ac5456057_0_29" descr="Resultado de imagen de pens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87588" y="1851615"/>
            <a:ext cx="4743950" cy="315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6ac5456057_0_39"/>
          <p:cNvSpPr txBox="1"/>
          <p:nvPr/>
        </p:nvSpPr>
        <p:spPr>
          <a:xfrm>
            <a:off x="2276701" y="4902950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16ac5456057_0_39"/>
          <p:cNvSpPr txBox="1"/>
          <p:nvPr/>
        </p:nvSpPr>
        <p:spPr>
          <a:xfrm>
            <a:off x="7653451" y="4902950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g16ac5456057_0_39" descr="Resultado de imagen de can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6574" y="1851610"/>
            <a:ext cx="5389826" cy="265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16ac5456057_0_39" descr="Resultado de imagen de escuch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2198" y="1817873"/>
            <a:ext cx="5389825" cy="2693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6ac5456057_0_49"/>
          <p:cNvSpPr txBox="1"/>
          <p:nvPr/>
        </p:nvSpPr>
        <p:spPr>
          <a:xfrm>
            <a:off x="1731987" y="4681575"/>
            <a:ext cx="2621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</a:t>
            </a:r>
            <a:r>
              <a:rPr lang="en-US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36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16ac5456057_0_49"/>
          <p:cNvSpPr txBox="1"/>
          <p:nvPr/>
        </p:nvSpPr>
        <p:spPr>
          <a:xfrm>
            <a:off x="6903926" y="4766825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</a:t>
            </a:r>
            <a:r>
              <a:rPr lang="en-US" sz="3600" b="1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 sz="3600" b="1" i="0" u="none" strike="noStrike" cap="non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g16ac5456057_0_49" descr="Resultado de imagen de le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4627" y="839750"/>
            <a:ext cx="4063200" cy="406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6ac5456057_0_49" descr="Resultado de imagen de escribi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79998" y="1565600"/>
            <a:ext cx="3951675" cy="295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6ac5456057_0_59"/>
          <p:cNvSpPr txBox="1"/>
          <p:nvPr/>
        </p:nvSpPr>
        <p:spPr>
          <a:xfrm>
            <a:off x="1532887" y="4766825"/>
            <a:ext cx="2621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pint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16ac5456057_0_59"/>
          <p:cNvSpPr txBox="1"/>
          <p:nvPr/>
        </p:nvSpPr>
        <p:spPr>
          <a:xfrm>
            <a:off x="6954751" y="4868925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g16ac5456057_0_59" descr="Resultado de imagen de pin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5086" y="1565588"/>
            <a:ext cx="3698419" cy="295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16ac5456057_0_59" descr="Resultado de imagen de ayuda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53988" y="931902"/>
            <a:ext cx="4333001" cy="3834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6ac5456057_0_69"/>
          <p:cNvSpPr txBox="1"/>
          <p:nvPr/>
        </p:nvSpPr>
        <p:spPr>
          <a:xfrm>
            <a:off x="1990087" y="4843025"/>
            <a:ext cx="2621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viaj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16ac5456057_0_69"/>
          <p:cNvSpPr txBox="1"/>
          <p:nvPr/>
        </p:nvSpPr>
        <p:spPr>
          <a:xfrm>
            <a:off x="7335751" y="4868925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aterriz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g16ac5456057_0_69" descr="Resultado de imagen de viajar mexic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9075" y="2059100"/>
            <a:ext cx="5205300" cy="270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16ac5456057_0_69" descr="Resultado de imagen de landing plan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1400" y="1281474"/>
            <a:ext cx="3485350" cy="348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6ac5456057_0_79"/>
          <p:cNvSpPr txBox="1"/>
          <p:nvPr/>
        </p:nvSpPr>
        <p:spPr>
          <a:xfrm>
            <a:off x="1990087" y="4843025"/>
            <a:ext cx="2621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</a:t>
            </a:r>
            <a:r>
              <a:rPr lang="en-US" sz="36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 sz="36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16ac5456057_0_79"/>
          <p:cNvSpPr txBox="1"/>
          <p:nvPr/>
        </p:nvSpPr>
        <p:spPr>
          <a:xfrm>
            <a:off x="7335751" y="4868925"/>
            <a:ext cx="2131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</a:t>
            </a:r>
            <a:r>
              <a:rPr lang="en-US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endParaRPr sz="36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g16ac5456057_0_79" descr="Resultado de imagen de practicar"/>
          <p:cNvPicPr preferRelativeResize="0"/>
          <p:nvPr/>
        </p:nvPicPr>
        <p:blipFill rotWithShape="1">
          <a:blip r:embed="rId3">
            <a:alphaModFix/>
          </a:blip>
          <a:srcRect b="16957"/>
          <a:stretch/>
        </p:blipFill>
        <p:spPr>
          <a:xfrm>
            <a:off x="1174165" y="2039709"/>
            <a:ext cx="4510400" cy="243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16ac5456057_0_79" descr="run-2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23680" y="1247433"/>
            <a:ext cx="3737800" cy="339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Macintosh PowerPoint</Application>
  <PresentationFormat>Widescreen</PresentationFormat>
  <Paragraphs>339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Sartori</dc:creator>
  <cp:lastModifiedBy>Gabriela Maldonado</cp:lastModifiedBy>
  <cp:revision>1</cp:revision>
  <dcterms:created xsi:type="dcterms:W3CDTF">2019-06-10T02:41:08Z</dcterms:created>
  <dcterms:modified xsi:type="dcterms:W3CDTF">2023-02-16T22:45:58Z</dcterms:modified>
</cp:coreProperties>
</file>