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Montserrat Light"/>
      <p:regular r:id="rId28"/>
      <p:bold r:id="rId29"/>
      <p:italic r:id="rId30"/>
      <p:boldItalic r:id="rId31"/>
    </p:embeddedFont>
    <p:embeddedFont>
      <p:font typeface="Montserrat ExtraBold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Light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boldItalic.fntdata"/><Relationship Id="rId30" Type="http://schemas.openxmlformats.org/officeDocument/2006/relationships/font" Target="fonts/MontserratLight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ExtraBold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ExtraBo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3e40faf106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3e40faf10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402db95770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402db957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3e40faf106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3e40faf10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402db95770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402db9577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3e40faf106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3e40faf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402db95770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402db9577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3e40faf10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3e40faf10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402db95770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402db9577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3e40faf10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3e40faf10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402db95770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402db9577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3e40faf106_0_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23e40faf10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40216eee4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40216eee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3e40faf106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3e40faf1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40216eee42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40216eee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3e40faf106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3e40faf10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402db95770_0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402db9577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02db95770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402db9577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2"/>
          <p:cNvSpPr txBox="1"/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8" name="Google Shape;498;p11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1" name="Google Shape;511;p11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4" name="Google Shape;534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ateral pattern">
  <p:cSld name="BLANK_2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7" name="Google Shape;537;p12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2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pattern">
  <p:cSld name="BLANK_2_1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 flipH="1" rot="10800000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5" name="Google Shape;575;p13"/>
            <p:cNvSpPr/>
            <p:nvPr/>
          </p:nvSpPr>
          <p:spPr>
            <a:xfrm>
              <a:off x="4878953" y="643320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5488830" y="32254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8536629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670697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4878953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5488830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097065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670697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7316850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487895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488830" y="6433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926751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8536629" y="32164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097065" y="32254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670696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487895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5488830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6097065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853499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6757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925909" y="3216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900" y="643324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610793" y="322545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3658671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828968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266922" y="32164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900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610793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219044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82896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2438861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900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610793" y="643324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048778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3658671" y="321642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1219044" y="322545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266922" y="86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900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610793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1219044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426695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657035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3048784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438861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3047936" y="3216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13"/>
          <p:cNvSpPr txBox="1"/>
          <p:nvPr>
            <p:ph idx="12" type="sldNum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3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109812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717668" y="1286669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2573381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325495" y="289595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109812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717668" y="22526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325495" y="257338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1219296" y="965020"/>
            <a:ext cx="1224752" cy="1599767"/>
            <a:chOff x="1219296" y="965020"/>
            <a:chExt cx="1224752" cy="159976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rect b="b" l="l" r="r" t="t"/>
              <a:pathLst>
                <a:path extrusionOk="0" h="40072" w="40799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22480" y="9650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834119" y="192138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4"/>
          <p:cNvSpPr txBox="1"/>
          <p:nvPr>
            <p:ph idx="1" type="body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i="1"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56" name="Google Shape;156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4"/>
          <p:cNvSpPr txBox="1"/>
          <p:nvPr>
            <p:ph idx="12" type="sldNum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4"/>
          <p:cNvGrpSpPr/>
          <p:nvPr/>
        </p:nvGrpSpPr>
        <p:grpSpPr>
          <a:xfrm>
            <a:off x="900" y="0"/>
            <a:ext cx="9143992" cy="1286721"/>
            <a:chOff x="900" y="0"/>
            <a:chExt cx="9143992" cy="1286721"/>
          </a:xfrm>
        </p:grpSpPr>
        <p:sp>
          <p:nvSpPr>
            <p:cNvPr id="159" name="Google Shape;159;p4"/>
            <p:cNvSpPr/>
            <p:nvPr/>
          </p:nvSpPr>
          <p:spPr>
            <a:xfrm>
              <a:off x="4878953" y="643320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488830" y="32254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8536629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70697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878953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488830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097065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70697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16850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6433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926751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6629" y="32164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097065" y="32254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70696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87895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488830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97065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853499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926757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925909" y="3216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900" y="643324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610793" y="322545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658671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828968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66922" y="32164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900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10793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219044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82896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438861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643324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48778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658671" y="321642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219044" y="322545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266922" y="86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900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10793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219044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26695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657035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48784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438861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047936" y="3216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9" name="Google Shape;209;p5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2" name="Google Shape;222;p5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5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6" name="Google Shape;246;p5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47" name="Google Shape;247;p5"/>
          <p:cNvSpPr txBox="1"/>
          <p:nvPr>
            <p:ph idx="12" type="sldNum"/>
          </p:nvPr>
        </p:nvSpPr>
        <p:spPr>
          <a:xfrm>
            <a:off x="8547650" y="4749850"/>
            <a:ext cx="558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50" name="Google Shape;250;p6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502772" y="643313"/>
              <a:ext cx="3643776" cy="3860168"/>
            </a:xfrm>
            <a:custGeom>
              <a:rect b="b" l="l" r="r" t="t"/>
              <a:pathLst>
                <a:path extrusionOk="0" h="120217" w="122449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8" name="Google Shape;288;p6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6"/>
          <p:cNvSpPr txBox="1"/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01" name="Google Shape;301;p6"/>
          <p:cNvSpPr txBox="1"/>
          <p:nvPr>
            <p:ph idx="1" type="body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2" name="Google Shape;30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8538692" y="4825993"/>
            <a:ext cx="607856" cy="320811"/>
          </a:xfrm>
          <a:custGeom>
            <a:rect b="b" l="l" r="r" t="t"/>
            <a:pathLst>
              <a:path extrusionOk="0" h="9991" w="20427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06" name="Google Shape;306;p7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19" name="Google Shape;319;p7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7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3" name="Google Shape;343;p7"/>
          <p:cNvSpPr txBox="1"/>
          <p:nvPr>
            <p:ph idx="1" type="body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4" name="Google Shape;344;p7"/>
          <p:cNvSpPr txBox="1"/>
          <p:nvPr>
            <p:ph idx="2" type="body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5" name="Google Shape;345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8" name="Google Shape;348;p8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1" name="Google Shape;361;p8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8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5" name="Google Shape;385;p8"/>
          <p:cNvSpPr txBox="1"/>
          <p:nvPr>
            <p:ph idx="1" type="body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6" name="Google Shape;386;p8"/>
          <p:cNvSpPr txBox="1"/>
          <p:nvPr>
            <p:ph idx="2" type="body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7" name="Google Shape;387;p8"/>
          <p:cNvSpPr txBox="1"/>
          <p:nvPr>
            <p:ph idx="3" type="body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8" name="Google Shape;388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9"/>
          <p:cNvGrpSpPr/>
          <p:nvPr/>
        </p:nvGrpSpPr>
        <p:grpSpPr>
          <a:xfrm flipH="1" rot="10800000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1" name="Google Shape;391;p9"/>
            <p:cNvSpPr/>
            <p:nvPr/>
          </p:nvSpPr>
          <p:spPr>
            <a:xfrm>
              <a:off x="4878953" y="643320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488830" y="32254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536629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670697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4878953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5488830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097065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670697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7316850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4878953" y="3225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488830" y="64332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926751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536629" y="321640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097065" y="32254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670696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487895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488830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6097065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534993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6757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7925909" y="32164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0" y="643324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610793" y="322545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658671" y="863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1828968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266922" y="32164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900" y="0"/>
              <a:ext cx="609899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610793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219044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182896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438861" y="0"/>
              <a:ext cx="609929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900" y="3225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610793" y="643324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048778" y="863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3658671" y="321642"/>
              <a:ext cx="608257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1219044" y="322545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4266922" y="863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900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10793" y="0"/>
              <a:ext cx="608257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219044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4266958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657035" y="0"/>
              <a:ext cx="609899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3048784" y="0"/>
              <a:ext cx="608257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2438861" y="0"/>
              <a:ext cx="609929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3047936" y="321645"/>
              <a:ext cx="609899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9" name="Google Shape;439;p9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0" name="Google Shape;44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3" name="Google Shape;443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flipH="1" rot="10800000">
              <a:off x="6713429" y="418392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10"/>
          <p:cNvSpPr txBox="1"/>
          <p:nvPr>
            <p:ph idx="1" type="body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466" name="Google Shape;466;p10"/>
          <p:cNvSpPr txBox="1"/>
          <p:nvPr>
            <p:ph idx="12" type="sldNum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7" name="Google Shape;467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8" name="Google Shape;468;p10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3646269" y="852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252459" y="32163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4860316" y="85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038442" y="85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3646269" y="32163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85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4252459" y="64420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822755" y="64332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4252495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644639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303844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243059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3037603" y="3216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hyperlink" Target="http://www.youtube.com/watch?v=MDk6V-B4Qhw" TargetMode="External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hyperlink" Target="http://www.youtube.com/watch?v=MDk6V-B4Qhw" TargetMode="External"/><Relationship Id="rId5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hyperlink" Target="http://www.youtube.com/watch?v=MDk6V-B4Qhw" TargetMode="External"/><Relationship Id="rId5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MDk6V-B4Qhw" TargetMode="External"/><Relationship Id="rId5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MDk6V-B4Qhw" TargetMode="External"/><Relationship Id="rId5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MDk6V-B4Qhw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MDk6V-B4Qhw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4JPaQyK9sYUqWa3QxC2nx68qME6VNp3Z/view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4"/>
          <p:cNvPicPr preferRelativeResize="0"/>
          <p:nvPr/>
        </p:nvPicPr>
        <p:blipFill rotWithShape="1">
          <a:blip r:embed="rId3">
            <a:alphaModFix/>
          </a:blip>
          <a:srcRect b="0" l="17195" r="17195" t="0"/>
          <a:stretch/>
        </p:blipFill>
        <p:spPr>
          <a:xfrm>
            <a:off x="5614325" y="-6092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pic>
        <p:nvPicPr>
          <p:cNvPr id="629" name="Google Shape;629;p14"/>
          <p:cNvPicPr preferRelativeResize="0"/>
          <p:nvPr/>
        </p:nvPicPr>
        <p:blipFill rotWithShape="1">
          <a:blip r:embed="rId4">
            <a:alphaModFix/>
          </a:blip>
          <a:srcRect b="17295" l="9469" r="0" t="7831"/>
          <a:stretch/>
        </p:blipFill>
        <p:spPr>
          <a:xfrm>
            <a:off x="5500200" y="1918825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sp>
        <p:nvSpPr>
          <p:cNvPr id="630" name="Google Shape;630;p14"/>
          <p:cNvSpPr txBox="1"/>
          <p:nvPr>
            <p:ph type="ctrTitle"/>
          </p:nvPr>
        </p:nvSpPr>
        <p:spPr>
          <a:xfrm>
            <a:off x="687900" y="538000"/>
            <a:ext cx="5588700" cy="4124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¡Bienvenidos al q</a:t>
            </a:r>
            <a:r>
              <a:rPr lang="en" sz="6000"/>
              <a:t>uiz de español 2023!</a:t>
            </a:r>
            <a:endParaRPr sz="6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3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CUATRO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696" name="Google Shape;696;p23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El arte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697" name="Google Shape;69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98" name="Google Shape;698;p23"/>
          <p:cNvPicPr preferRelativeResize="0"/>
          <p:nvPr/>
        </p:nvPicPr>
        <p:blipFill rotWithShape="1">
          <a:blip r:embed="rId3">
            <a:alphaModFix/>
          </a:blip>
          <a:srcRect b="17295" l="9469" r="0" t="7831"/>
          <a:stretch/>
        </p:blipFill>
        <p:spPr>
          <a:xfrm>
            <a:off x="5500200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pic>
        <p:nvPicPr>
          <p:cNvPr descr="This 5 MINUTE countdown timer is made for professional use and has some minimal sound effects in the last 5 seconds." id="699" name="Google Shape;699;p23" title="5 MINUTE TIMER - COUNTDOWN TIMER (MINIMAL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6675"/>
            <a:ext cx="4050025" cy="22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4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respuestas </a:t>
            </a:r>
            <a:endParaRPr sz="3100"/>
          </a:p>
        </p:txBody>
      </p:sp>
      <p:sp>
        <p:nvSpPr>
          <p:cNvPr id="705" name="Google Shape;705;p24"/>
          <p:cNvSpPr txBox="1"/>
          <p:nvPr>
            <p:ph idx="1" type="body"/>
          </p:nvPr>
        </p:nvSpPr>
        <p:spPr>
          <a:xfrm>
            <a:off x="1320025" y="1582625"/>
            <a:ext cx="7236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Frida Kahlo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Diego Rivera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Pablo Picasso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Antonio Gaudí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Fernando Botero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Salvador Dalí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Jean Michel Basquiat 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Yoselyn Anabella Cotuc Xitamul </a:t>
            </a:r>
            <a:endParaRPr b="1" sz="2500"/>
          </a:p>
        </p:txBody>
      </p:sp>
      <p:sp>
        <p:nvSpPr>
          <p:cNvPr id="706" name="Google Shape;70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5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CINCO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712" name="Google Shape;712;p25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La comida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713" name="Google Shape;71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714" name="Google Shape;714;p25"/>
          <p:cNvPicPr preferRelativeResize="0"/>
          <p:nvPr/>
        </p:nvPicPr>
        <p:blipFill rotWithShape="1">
          <a:blip r:embed="rId3">
            <a:alphaModFix/>
          </a:blip>
          <a:srcRect b="0" l="18695" r="18695" t="0"/>
          <a:stretch/>
        </p:blipFill>
        <p:spPr>
          <a:xfrm>
            <a:off x="5500200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pic>
        <p:nvPicPr>
          <p:cNvPr descr="This 5 MINUTE countdown timer is made for professional use and has some minimal sound effects in the last 5 seconds." id="715" name="Google Shape;715;p25" title="5 MINUTE TIMER - COUNTDOWN TIMER (MINIMAL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6675"/>
            <a:ext cx="4050025" cy="22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6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respuestas </a:t>
            </a:r>
            <a:endParaRPr sz="3100"/>
          </a:p>
        </p:txBody>
      </p:sp>
      <p:sp>
        <p:nvSpPr>
          <p:cNvPr id="721" name="Google Shape;721;p26"/>
          <p:cNvSpPr txBox="1"/>
          <p:nvPr>
            <p:ph idx="1" type="body"/>
          </p:nvPr>
        </p:nvSpPr>
        <p:spPr>
          <a:xfrm>
            <a:off x="1320025" y="1582625"/>
            <a:ext cx="7236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Tamale 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Mole 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Tomatillos 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Venezuela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Verdadero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Alfajores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a) una estatuilla 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Andalucía</a:t>
            </a:r>
            <a:endParaRPr b="1" sz="2500"/>
          </a:p>
        </p:txBody>
      </p:sp>
      <p:sp>
        <p:nvSpPr>
          <p:cNvPr id="722" name="Google Shape;72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7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SEIS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728" name="Google Shape;728;p27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Las celebraciones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729" name="Google Shape;72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730" name="Google Shape;730;p27"/>
          <p:cNvPicPr preferRelativeResize="0"/>
          <p:nvPr/>
        </p:nvPicPr>
        <p:blipFill rotWithShape="1">
          <a:blip r:embed="rId3">
            <a:alphaModFix/>
          </a:blip>
          <a:srcRect b="13978" l="26948" r="19218" t="0"/>
          <a:stretch/>
        </p:blipFill>
        <p:spPr>
          <a:xfrm>
            <a:off x="5500200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pic>
        <p:nvPicPr>
          <p:cNvPr descr="This 5 MINUTE countdown timer is made for professional use and has some minimal sound effects in the last 5 seconds." id="731" name="Google Shape;731;p27" title="5 MINUTE TIMER - COUNTDOWN TIMER (MINIMAL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6675"/>
            <a:ext cx="4050025" cy="22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8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respuestas </a:t>
            </a:r>
            <a:endParaRPr sz="3100"/>
          </a:p>
        </p:txBody>
      </p:sp>
      <p:sp>
        <p:nvSpPr>
          <p:cNvPr id="737" name="Google Shape;737;p28"/>
          <p:cNvSpPr txBox="1"/>
          <p:nvPr>
            <p:ph idx="1" type="body"/>
          </p:nvPr>
        </p:nvSpPr>
        <p:spPr>
          <a:xfrm>
            <a:off x="1320025" y="1582625"/>
            <a:ext cx="7236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a) Perú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c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b)</a:t>
            </a:r>
            <a:r>
              <a:rPr b="1" lang="en" sz="2400"/>
              <a:t> Medellín, Colombia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Cuba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Pamplona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El 31 de octubre/1 de noviembre/2 de noviembre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b) El 16 de septiembre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a) San Juan</a:t>
            </a:r>
            <a:endParaRPr b="1" sz="2400"/>
          </a:p>
        </p:txBody>
      </p:sp>
      <p:sp>
        <p:nvSpPr>
          <p:cNvPr id="738" name="Google Shape;73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9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SIETE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744" name="Google Shape;744;p29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La historia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745" name="Google Shape;74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746" name="Google Shape;746;p29"/>
          <p:cNvPicPr preferRelativeResize="0"/>
          <p:nvPr/>
        </p:nvPicPr>
        <p:blipFill rotWithShape="1">
          <a:blip r:embed="rId3">
            <a:alphaModFix/>
          </a:blip>
          <a:srcRect b="0" l="21561" r="21561" t="0"/>
          <a:stretch/>
        </p:blipFill>
        <p:spPr>
          <a:xfrm>
            <a:off x="5500200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pic>
        <p:nvPicPr>
          <p:cNvPr descr="This 5 MINUTE countdown timer is made for professional use and has some minimal sound effects in the last 5 seconds." id="747" name="Google Shape;747;p29" title="5 MINUTE TIMER - COUNTDOWN TIMER (MINIMAL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6675"/>
            <a:ext cx="4050025" cy="22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0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respuestas </a:t>
            </a:r>
            <a:endParaRPr sz="3100"/>
          </a:p>
        </p:txBody>
      </p:sp>
      <p:sp>
        <p:nvSpPr>
          <p:cNvPr id="753" name="Google Shape;753;p30"/>
          <p:cNvSpPr txBox="1"/>
          <p:nvPr>
            <p:ph idx="1" type="body"/>
          </p:nvPr>
        </p:nvSpPr>
        <p:spPr>
          <a:xfrm>
            <a:off x="1320025" y="1582625"/>
            <a:ext cx="7236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Cerca de 1450 AD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El cinco de mayo, 1862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 Aún no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1492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1953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1982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1978, 1986, 2022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1936</a:t>
            </a:r>
            <a:endParaRPr b="1" sz="2400"/>
          </a:p>
        </p:txBody>
      </p:sp>
      <p:sp>
        <p:nvSpPr>
          <p:cNvPr id="754" name="Google Shape;75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1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OCHO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760" name="Google Shape;760;p31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El deporte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761" name="Google Shape;761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762" name="Google Shape;762;p31"/>
          <p:cNvPicPr preferRelativeResize="0"/>
          <p:nvPr/>
        </p:nvPicPr>
        <p:blipFill rotWithShape="1">
          <a:blip r:embed="rId3">
            <a:alphaModFix/>
          </a:blip>
          <a:srcRect b="2799" l="6977" r="-1263" t="0"/>
          <a:stretch/>
        </p:blipFill>
        <p:spPr>
          <a:xfrm>
            <a:off x="5500200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pic>
        <p:nvPicPr>
          <p:cNvPr descr="This 5 MINUTE countdown timer is made for professional use and has some minimal sound effects in the last 5 seconds." id="763" name="Google Shape;763;p31" title="5 MINUTE TIMER - COUNTDOWN TIMER (MINIMAL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6675"/>
            <a:ext cx="4050025" cy="22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2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respuestas </a:t>
            </a:r>
            <a:endParaRPr sz="3100"/>
          </a:p>
        </p:txBody>
      </p:sp>
      <p:sp>
        <p:nvSpPr>
          <p:cNvPr id="769" name="Google Shape;769;p32"/>
          <p:cNvSpPr txBox="1"/>
          <p:nvPr>
            <p:ph idx="1" type="body"/>
          </p:nvPr>
        </p:nvSpPr>
        <p:spPr>
          <a:xfrm>
            <a:off x="1320025" y="1582625"/>
            <a:ext cx="7236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Leonel Messi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Fútbol Club Barcelona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La natación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Argentina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Colombia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Azteca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Fórmula uno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Jai alai / La pelota vasca</a:t>
            </a:r>
            <a:endParaRPr b="1" sz="2400"/>
          </a:p>
        </p:txBody>
      </p:sp>
      <p:sp>
        <p:nvSpPr>
          <p:cNvPr id="770" name="Google Shape;77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5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Instrucciones del quiz</a:t>
            </a:r>
            <a:endParaRPr/>
          </a:p>
        </p:txBody>
      </p:sp>
      <p:sp>
        <p:nvSpPr>
          <p:cNvPr id="636" name="Google Shape;636;p15"/>
          <p:cNvSpPr txBox="1"/>
          <p:nvPr>
            <p:ph idx="1" type="body"/>
          </p:nvPr>
        </p:nvSpPr>
        <p:spPr>
          <a:xfrm>
            <a:off x="1320025" y="1582625"/>
            <a:ext cx="70731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b="1" lang="en" sz="2000"/>
              <a:t>En este quiz vamos a tener 8 rondas, cuatro antes de la cena y cuatro después.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b="1" lang="en" sz="2000"/>
              <a:t>En cada ronda tendréis un papel en el que escribir las respuestas.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b="1" lang="en" sz="2000"/>
              <a:t>El papel estará boca abajo, podréis darle la vuelta cuando digamos “¡</a:t>
            </a:r>
            <a:r>
              <a:rPr b="1" lang="en" sz="2000"/>
              <a:t>preparados</a:t>
            </a:r>
            <a:r>
              <a:rPr b="1" lang="en" sz="2000"/>
              <a:t>, listos, ya!”. 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b="1" lang="en" sz="2000"/>
              <a:t>Después de cada ronda traeréis el papel a la mesa de los profesores. Y os enseñaremos las respuestas. </a:t>
            </a:r>
            <a:endParaRPr b="1" sz="2000"/>
          </a:p>
        </p:txBody>
      </p:sp>
      <p:sp>
        <p:nvSpPr>
          <p:cNvPr id="637" name="Google Shape;637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5 MINUTE countdown timer is made for professional use and has some minimal sound effects in the last 5 seconds." id="642" name="Google Shape;642;p16" title="5 MINUTE TIMER - COUNTDOWN TIMER (MINIMAL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250" y="3276950"/>
            <a:ext cx="3223406" cy="18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6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UNO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644" name="Google Shape;644;p16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Los países hispanohablantes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645" name="Google Shape;64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46" name="Google Shape;646;p16"/>
          <p:cNvPicPr preferRelativeResize="0"/>
          <p:nvPr/>
        </p:nvPicPr>
        <p:blipFill rotWithShape="1">
          <a:blip r:embed="rId5">
            <a:alphaModFix/>
          </a:blip>
          <a:srcRect b="0" l="17195" r="17195" t="0"/>
          <a:stretch/>
        </p:blipFill>
        <p:spPr>
          <a:xfrm>
            <a:off x="5500200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7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</a:t>
            </a:r>
            <a:r>
              <a:rPr lang="en" sz="3100"/>
              <a:t>espuestas</a:t>
            </a:r>
            <a:r>
              <a:rPr lang="en" sz="3100"/>
              <a:t> </a:t>
            </a:r>
            <a:endParaRPr sz="3100"/>
          </a:p>
        </p:txBody>
      </p:sp>
      <p:sp>
        <p:nvSpPr>
          <p:cNvPr id="652" name="Google Shape;652;p17"/>
          <p:cNvSpPr txBox="1"/>
          <p:nvPr>
            <p:ph idx="1" type="body"/>
          </p:nvPr>
        </p:nvSpPr>
        <p:spPr>
          <a:xfrm>
            <a:off x="1320025" y="1582625"/>
            <a:ext cx="62280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60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Argentina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Bolivia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Chile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México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Perú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Nicaragua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España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Cuba</a:t>
            </a:r>
            <a:endParaRPr b="1" sz="2700"/>
          </a:p>
        </p:txBody>
      </p:sp>
      <p:sp>
        <p:nvSpPr>
          <p:cNvPr id="653" name="Google Shape;653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8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DOS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659" name="Google Shape;659;p18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Personas famosas 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660" name="Google Shape;66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61" name="Google Shape;661;p18"/>
          <p:cNvPicPr preferRelativeResize="0"/>
          <p:nvPr/>
        </p:nvPicPr>
        <p:blipFill rotWithShape="1">
          <a:blip r:embed="rId3">
            <a:alphaModFix/>
          </a:blip>
          <a:srcRect b="16433" l="3241" r="0" t="6375"/>
          <a:stretch/>
        </p:blipFill>
        <p:spPr>
          <a:xfrm>
            <a:off x="5500200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  <p:pic>
        <p:nvPicPr>
          <p:cNvPr descr="This 5 MINUTE countdown timer is made for professional use and has some minimal sound effects in the last 5 seconds." id="662" name="Google Shape;662;p18" title="5 MINUTE TIMER - COUNTDOWN TIMER (MINIMAL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6675"/>
            <a:ext cx="4050025" cy="22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9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respuestas </a:t>
            </a:r>
            <a:endParaRPr sz="3100"/>
          </a:p>
        </p:txBody>
      </p:sp>
      <p:sp>
        <p:nvSpPr>
          <p:cNvPr id="668" name="Google Shape;668;p19"/>
          <p:cNvSpPr txBox="1"/>
          <p:nvPr>
            <p:ph idx="1" type="body"/>
          </p:nvPr>
        </p:nvSpPr>
        <p:spPr>
          <a:xfrm>
            <a:off x="1320025" y="1582625"/>
            <a:ext cx="62280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60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Che Guevara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Pablo Neruda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Rosalía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Salvador Dalí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Alexandria Ocasio-Cortez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Miguel de Cervantes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Frida Kahlo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 sz="2700"/>
              <a:t>Isabelle Allende</a:t>
            </a:r>
            <a:endParaRPr b="1" sz="2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</p:txBody>
      </p:sp>
      <p:sp>
        <p:nvSpPr>
          <p:cNvPr id="669" name="Google Shape;66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0"/>
          <p:cNvSpPr txBox="1"/>
          <p:nvPr>
            <p:ph idx="4294967295" type="ctrTitle"/>
          </p:nvPr>
        </p:nvSpPr>
        <p:spPr>
          <a:xfrm>
            <a:off x="685800" y="1126150"/>
            <a:ext cx="3954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RONDA TRES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675" name="Google Shape;675;p20"/>
          <p:cNvSpPr txBox="1"/>
          <p:nvPr>
            <p:ph idx="4294967295" type="subTitle"/>
          </p:nvPr>
        </p:nvSpPr>
        <p:spPr>
          <a:xfrm>
            <a:off x="685800" y="2109249"/>
            <a:ext cx="3954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La música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676" name="Google Shape;67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77" name="Google Shape;677;p20"/>
          <p:cNvPicPr preferRelativeResize="0"/>
          <p:nvPr/>
        </p:nvPicPr>
        <p:blipFill rotWithShape="1">
          <a:blip r:embed="rId3">
            <a:alphaModFix/>
          </a:blip>
          <a:srcRect b="25936" l="53652" r="0" t="0"/>
          <a:stretch/>
        </p:blipFill>
        <p:spPr>
          <a:xfrm>
            <a:off x="5461675" y="630900"/>
            <a:ext cx="3643800" cy="3881700"/>
          </a:xfrm>
          <a:prstGeom prst="rightArrow">
            <a:avLst>
              <a:gd fmla="val 100000" name="adj1"/>
              <a:gd fmla="val 10000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3" name="Google Shape;683;p21" title="Quiz - Musica - 202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0" y="0"/>
            <a:ext cx="9052224" cy="509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2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Las respuestas </a:t>
            </a:r>
            <a:endParaRPr sz="3100"/>
          </a:p>
        </p:txBody>
      </p:sp>
      <p:sp>
        <p:nvSpPr>
          <p:cNvPr id="689" name="Google Shape;689;p22"/>
          <p:cNvSpPr txBox="1"/>
          <p:nvPr>
            <p:ph idx="1" type="body"/>
          </p:nvPr>
        </p:nvSpPr>
        <p:spPr>
          <a:xfrm>
            <a:off x="1320025" y="1582625"/>
            <a:ext cx="7236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Artista: Enrique Iglesias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Canción: Bailando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Artista: Los del Río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Canción:  La Macarena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Artista: Shakira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Canción: Waka Waka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Artista: Luis Fonsi (ft. Daddy Yankee)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" sz="2500"/>
              <a:t>Canción: Despacito</a:t>
            </a:r>
            <a:endParaRPr b="1" sz="2500"/>
          </a:p>
        </p:txBody>
      </p:sp>
      <p:sp>
        <p:nvSpPr>
          <p:cNvPr id="690" name="Google Shape;69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t template">
  <a:themeElements>
    <a:clrScheme name="Custom 347">
      <a:dk1>
        <a:srgbClr val="000000"/>
      </a:dk1>
      <a:lt1>
        <a:srgbClr val="FFFFFF"/>
      </a:lt1>
      <a:dk2>
        <a:srgbClr val="8D7C7C"/>
      </a:dk2>
      <a:lt2>
        <a:srgbClr val="ECE9E4"/>
      </a:lt2>
      <a:accent1>
        <a:srgbClr val="A61C00"/>
      </a:accent1>
      <a:accent2>
        <a:srgbClr val="F64646"/>
      </a:accent2>
      <a:accent3>
        <a:srgbClr val="FFA400"/>
      </a:accent3>
      <a:accent4>
        <a:srgbClr val="FFD488"/>
      </a:accent4>
      <a:accent5>
        <a:srgbClr val="FFC800"/>
      </a:accent5>
      <a:accent6>
        <a:srgbClr val="FFE37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