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0zHdU+NlSllFwyMZN96Cb7iwI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Spanish B – páginas 104-105</a:t>
            </a:r>
            <a:endParaRPr/>
          </a:p>
        </p:txBody>
      </p:sp>
      <p:sp>
        <p:nvSpPr>
          <p:cNvPr id="203" name="Google Shape;20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Spanish B pág 105</a:t>
            </a:r>
            <a:endParaRPr/>
          </a:p>
        </p:txBody>
      </p:sp>
      <p:sp>
        <p:nvSpPr>
          <p:cNvPr id="306" name="Google Shape;30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 b="1"/>
              <a:t>¿Qué es la felicidad?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922672"/>
            <a:ext cx="9144000" cy="62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¡Escribe una definición en la pizarrita!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990" y="5218816"/>
            <a:ext cx="244475" cy="2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9641886" y="4426728"/>
            <a:ext cx="2052228" cy="2052228"/>
          </a:xfrm>
          <a:prstGeom prst="ellipse">
            <a:avLst/>
          </a:prstGeom>
          <a:solidFill>
            <a:srgbClr val="FF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641886" y="4426728"/>
            <a:ext cx="2052228" cy="2052228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952676" y="3922672"/>
            <a:ext cx="1430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minutos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178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394062" y="1071155"/>
            <a:ext cx="11493138" cy="496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en-US" sz="5400"/>
              <a:t>¿Qué representación de la felicidad se utiliza en estas publicidades?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en-US" sz="5400"/>
              <a:t>¿Piensas que las publicidades son efectivas? ¿Por qué?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en-US" sz="5400"/>
              <a:t>¿Piensas que son éticas? ¿Por qué?</a:t>
            </a:r>
            <a:endParaRPr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0" y="265112"/>
            <a:ext cx="118985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tipo</a:t>
            </a:r>
            <a:r>
              <a:rPr lang="en-US" b="1" dirty="0"/>
              <a:t> de </a:t>
            </a:r>
            <a:r>
              <a:rPr lang="en-US" b="1" dirty="0" err="1"/>
              <a:t>felicidad</a:t>
            </a:r>
            <a:r>
              <a:rPr lang="en-US" b="1" dirty="0"/>
              <a:t> se </a:t>
            </a:r>
            <a:r>
              <a:rPr lang="en-US" b="1" dirty="0" err="1"/>
              <a:t>presenta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esta</a:t>
            </a:r>
            <a:r>
              <a:rPr lang="en-US" b="1" dirty="0"/>
              <a:t> </a:t>
            </a:r>
            <a:r>
              <a:rPr lang="en-US" b="1" dirty="0" err="1"/>
              <a:t>foto</a:t>
            </a:r>
            <a:r>
              <a:rPr lang="en-US" b="1" dirty="0"/>
              <a:t>?  </a:t>
            </a:r>
            <a:br>
              <a:rPr lang="en-US" b="1" dirty="0"/>
            </a:br>
            <a:r>
              <a:rPr lang="en-US" b="1" dirty="0" err="1"/>
              <a:t>Justifica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respuesta</a:t>
            </a:r>
            <a:r>
              <a:rPr lang="en-US" b="1" dirty="0"/>
              <a:t>.</a:t>
            </a:r>
            <a:endParaRPr dirty="0"/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68" y="1590675"/>
            <a:ext cx="7814491" cy="512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/>
          <p:nvPr/>
        </p:nvSpPr>
        <p:spPr>
          <a:xfrm>
            <a:off x="7690419" y="1973228"/>
            <a:ext cx="4797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Eudaimonía porque…</a:t>
            </a:r>
            <a:endParaRPr sz="28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7690419" y="3492023"/>
            <a:ext cx="4797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Hedonismo porque…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191" y="1902551"/>
            <a:ext cx="7594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/>
          <p:nvPr/>
        </p:nvSpPr>
        <p:spPr>
          <a:xfrm>
            <a:off x="7690419" y="1902551"/>
            <a:ext cx="4797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Hedonismo porque…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>
            <a:off x="7690419" y="3164388"/>
            <a:ext cx="4797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Eudaimonía porque…</a:t>
            </a:r>
            <a:endParaRPr sz="28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2"/>
          <p:cNvSpPr txBox="1"/>
          <p:nvPr/>
        </p:nvSpPr>
        <p:spPr>
          <a:xfrm>
            <a:off x="709612" y="265112"/>
            <a:ext cx="113913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felicidad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022" y="1590675"/>
            <a:ext cx="4130584" cy="550744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3"/>
          <p:cNvSpPr txBox="1"/>
          <p:nvPr/>
        </p:nvSpPr>
        <p:spPr>
          <a:xfrm>
            <a:off x="709612" y="265112"/>
            <a:ext cx="113200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felicidad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 txBox="1"/>
          <p:nvPr/>
        </p:nvSpPr>
        <p:spPr>
          <a:xfrm>
            <a:off x="5603013" y="2216060"/>
            <a:ext cx="4797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Hedonismo porque…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5603013" y="3477897"/>
            <a:ext cx="4797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Eudaimonía porque…</a:t>
            </a:r>
            <a:endParaRPr sz="28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958" y="1590675"/>
            <a:ext cx="3595444" cy="5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4"/>
          <p:cNvSpPr txBox="1"/>
          <p:nvPr/>
        </p:nvSpPr>
        <p:spPr>
          <a:xfrm>
            <a:off x="709612" y="265112"/>
            <a:ext cx="114823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felicidad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5391402" y="2477316"/>
            <a:ext cx="4797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Hedonismo porque…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5391402" y="3739153"/>
            <a:ext cx="4797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Eudaimonía porque…</a:t>
            </a:r>
            <a:endParaRPr sz="2800" b="1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>
            <a:spLocks noGrp="1"/>
          </p:cNvSpPr>
          <p:nvPr>
            <p:ph type="body" idx="1"/>
          </p:nvPr>
        </p:nvSpPr>
        <p:spPr>
          <a:xfrm>
            <a:off x="838200" y="822960"/>
            <a:ext cx="11227130" cy="52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en-US" sz="5400" dirty="0"/>
              <a:t>¿</a:t>
            </a:r>
            <a:r>
              <a:rPr lang="en-US" sz="5400" dirty="0" err="1"/>
              <a:t>Qué</a:t>
            </a:r>
            <a:r>
              <a:rPr lang="en-US" sz="5400" dirty="0"/>
              <a:t> ha </a:t>
            </a:r>
            <a:r>
              <a:rPr lang="en-US" sz="5400" dirty="0" err="1"/>
              <a:t>hecho</a:t>
            </a:r>
            <a:r>
              <a:rPr lang="en-US" sz="5400" dirty="0"/>
              <a:t> Coca-Cola que es </a:t>
            </a:r>
            <a:r>
              <a:rPr lang="en-US" sz="5400" dirty="0" err="1"/>
              <a:t>distinto</a:t>
            </a:r>
            <a:r>
              <a:rPr lang="en-US" sz="5400" dirty="0"/>
              <a:t> a las </a:t>
            </a:r>
            <a:r>
              <a:rPr lang="en-US" sz="5400" dirty="0" err="1"/>
              <a:t>otras</a:t>
            </a:r>
            <a:r>
              <a:rPr lang="en-US" sz="5400" dirty="0"/>
              <a:t> </a:t>
            </a:r>
            <a:r>
              <a:rPr lang="en-US" sz="5400" dirty="0" err="1"/>
              <a:t>publicidades</a:t>
            </a:r>
            <a:r>
              <a:rPr lang="en-US" sz="5400" dirty="0"/>
              <a:t>?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en-US" sz="5400" dirty="0"/>
              <a:t>¿</a:t>
            </a:r>
            <a:r>
              <a:rPr lang="en-US" sz="5400" dirty="0" err="1"/>
              <a:t>Piensas</a:t>
            </a:r>
            <a:r>
              <a:rPr lang="en-US" sz="5400" dirty="0"/>
              <a:t> que las </a:t>
            </a:r>
            <a:r>
              <a:rPr lang="en-US" sz="5400" dirty="0" err="1"/>
              <a:t>publicidades</a:t>
            </a:r>
            <a:r>
              <a:rPr lang="en-US" sz="5400" dirty="0"/>
              <a:t> de Coca-Cola son </a:t>
            </a:r>
            <a:r>
              <a:rPr lang="en-US" sz="5400" dirty="0" err="1"/>
              <a:t>efectivas</a:t>
            </a:r>
            <a:r>
              <a:rPr lang="en-US" sz="5400" dirty="0"/>
              <a:t>? ¿Por </a:t>
            </a:r>
            <a:r>
              <a:rPr lang="en-US" sz="5400" dirty="0" err="1"/>
              <a:t>qué</a:t>
            </a:r>
            <a:r>
              <a:rPr lang="en-US" sz="5400" dirty="0"/>
              <a:t>?</a:t>
            </a:r>
            <a:endParaRPr dirty="0"/>
          </a:p>
          <a:p>
            <a:pPr marL="514350" lvl="0" indent="-5143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AutoNum type="arabicPeriod"/>
            </a:pPr>
            <a:r>
              <a:rPr lang="en-US" sz="5400" dirty="0"/>
              <a:t>¿</a:t>
            </a:r>
            <a:r>
              <a:rPr lang="en-US" sz="5400" dirty="0" err="1"/>
              <a:t>Piensas</a:t>
            </a:r>
            <a:r>
              <a:rPr lang="en-US" sz="5400" dirty="0"/>
              <a:t> que son </a:t>
            </a:r>
            <a:r>
              <a:rPr lang="en-US" sz="5400" dirty="0" err="1"/>
              <a:t>éticas</a:t>
            </a:r>
            <a:r>
              <a:rPr lang="en-US" sz="5400" dirty="0"/>
              <a:t>? ¿Por </a:t>
            </a:r>
            <a:r>
              <a:rPr lang="en-US" sz="5400" dirty="0" err="1"/>
              <a:t>qué</a:t>
            </a:r>
            <a:r>
              <a:rPr lang="en-US" sz="5400" dirty="0"/>
              <a:t>?</a:t>
            </a:r>
            <a:endParaRPr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" y="0"/>
            <a:ext cx="51954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6"/>
          <p:cNvSpPr txBox="1"/>
          <p:nvPr/>
        </p:nvSpPr>
        <p:spPr>
          <a:xfrm>
            <a:off x="5667895" y="1399422"/>
            <a:ext cx="620883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la pintura y comenta la presencia del mono.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tu opinión, ¿dónde están?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mujer, ¿te parece hermosa/bonita o fea? ¿Por qué?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title"/>
          </p:nvPr>
        </p:nvSpPr>
        <p:spPr>
          <a:xfrm>
            <a:off x="340600" y="234497"/>
            <a:ext cx="72845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tienes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descripción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publicidad</a:t>
            </a:r>
            <a:r>
              <a:rPr lang="en-US" dirty="0"/>
              <a:t> de la </a:t>
            </a:r>
            <a:r>
              <a:rPr lang="en-US" dirty="0" err="1"/>
              <a:t>televisión</a:t>
            </a:r>
            <a:r>
              <a:rPr lang="en-US" dirty="0"/>
              <a:t>:</a:t>
            </a:r>
            <a:endParaRPr dirty="0"/>
          </a:p>
        </p:txBody>
      </p:sp>
      <p:pic>
        <p:nvPicPr>
          <p:cNvPr id="212" name="Google Shape;212;p17"/>
          <p:cNvPicPr preferRelativeResize="0"/>
          <p:nvPr/>
        </p:nvPicPr>
        <p:blipFill rotWithShape="1">
          <a:blip r:embed="rId3">
            <a:alphaModFix/>
          </a:blip>
          <a:srcRect l="-1" r="1600"/>
          <a:stretch/>
        </p:blipFill>
        <p:spPr>
          <a:xfrm>
            <a:off x="537883" y="1690688"/>
            <a:ext cx="5698467" cy="5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0050" y="775493"/>
            <a:ext cx="4331350" cy="5717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6" y="668086"/>
            <a:ext cx="12185094" cy="522738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8"/>
          <p:cNvSpPr txBox="1"/>
          <p:nvPr/>
        </p:nvSpPr>
        <p:spPr>
          <a:xfrm>
            <a:off x="6906" y="2199861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  <p:sp>
        <p:nvSpPr>
          <p:cNvPr id="220" name="Google Shape;220;p18"/>
          <p:cNvSpPr txBox="1"/>
          <p:nvPr/>
        </p:nvSpPr>
        <p:spPr>
          <a:xfrm>
            <a:off x="-12970" y="2702398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cambios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-23018" y="3165703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-31372" y="3672617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cambios</a:t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-31372" y="4179531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  <p:sp>
        <p:nvSpPr>
          <p:cNvPr id="224" name="Google Shape;224;p18"/>
          <p:cNvSpPr txBox="1"/>
          <p:nvPr/>
        </p:nvSpPr>
        <p:spPr>
          <a:xfrm>
            <a:off x="-4022" y="4704626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cambios</a:t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-4022" y="5207163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372" y="736675"/>
            <a:ext cx="12185094" cy="522738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9"/>
          <p:cNvSpPr txBox="1"/>
          <p:nvPr/>
        </p:nvSpPr>
        <p:spPr>
          <a:xfrm>
            <a:off x="6906" y="2199861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  <p:sp>
        <p:nvSpPr>
          <p:cNvPr id="232" name="Google Shape;232;p19"/>
          <p:cNvSpPr txBox="1"/>
          <p:nvPr/>
        </p:nvSpPr>
        <p:spPr>
          <a:xfrm>
            <a:off x="-12970" y="2702398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cambios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-23018" y="3165703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  <p:sp>
        <p:nvSpPr>
          <p:cNvPr id="234" name="Google Shape;234;p19"/>
          <p:cNvSpPr txBox="1"/>
          <p:nvPr/>
        </p:nvSpPr>
        <p:spPr>
          <a:xfrm>
            <a:off x="-31372" y="3672617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cambios</a:t>
            </a:r>
            <a:endParaRPr/>
          </a:p>
        </p:txBody>
      </p:sp>
      <p:sp>
        <p:nvSpPr>
          <p:cNvPr id="235" name="Google Shape;235;p19"/>
          <p:cNvSpPr txBox="1"/>
          <p:nvPr/>
        </p:nvSpPr>
        <p:spPr>
          <a:xfrm>
            <a:off x="-31372" y="4179531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  <p:sp>
        <p:nvSpPr>
          <p:cNvPr id="236" name="Google Shape;236;p19"/>
          <p:cNvSpPr txBox="1"/>
          <p:nvPr/>
        </p:nvSpPr>
        <p:spPr>
          <a:xfrm>
            <a:off x="-4022" y="4704626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cambios</a:t>
            </a:r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-4022" y="5207163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  <p:pic>
        <p:nvPicPr>
          <p:cNvPr id="238" name="Google Shape;2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67108" y="5597364"/>
            <a:ext cx="143826" cy="143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9"/>
          <p:cNvSpPr/>
          <p:nvPr/>
        </p:nvSpPr>
        <p:spPr>
          <a:xfrm>
            <a:off x="10531003" y="5576495"/>
            <a:ext cx="1207341" cy="1180359"/>
          </a:xfrm>
          <a:prstGeom prst="ellipse">
            <a:avLst/>
          </a:prstGeom>
          <a:solidFill>
            <a:srgbClr val="FF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10531003" y="5576495"/>
            <a:ext cx="1207341" cy="1180359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9100610" y="5964062"/>
            <a:ext cx="14303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minutos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178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607" y="1217073"/>
            <a:ext cx="6664911" cy="429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8532" y="2513848"/>
            <a:ext cx="5433468" cy="30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4136571" y="-40310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¿Felicidad?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783772" y="5714535"/>
            <a:ext cx="104977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 una definición en español de las palabras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“eudaimonía” y “hedonismo” y escríbelas tu pizarrita.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6" y="668086"/>
            <a:ext cx="12185094" cy="522738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 txBox="1"/>
          <p:nvPr/>
        </p:nvSpPr>
        <p:spPr>
          <a:xfrm>
            <a:off x="6906" y="2199861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  <p:sp>
        <p:nvSpPr>
          <p:cNvPr id="248" name="Google Shape;248;p20"/>
          <p:cNvSpPr txBox="1"/>
          <p:nvPr/>
        </p:nvSpPr>
        <p:spPr>
          <a:xfrm>
            <a:off x="6652593" y="1908313"/>
            <a:ext cx="1404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cosméticos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8481392" y="1934817"/>
            <a:ext cx="16830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 tuvo éxito.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6612835" y="2131873"/>
            <a:ext cx="1550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endParaRPr/>
          </a:p>
        </p:txBody>
      </p:sp>
      <p:sp>
        <p:nvSpPr>
          <p:cNvPr id="251" name="Google Shape;251;p20"/>
          <p:cNvSpPr txBox="1"/>
          <p:nvPr/>
        </p:nvSpPr>
        <p:spPr>
          <a:xfrm>
            <a:off x="-12970" y="2702398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cambios</a:t>
            </a:r>
            <a:endParaRPr/>
          </a:p>
        </p:txBody>
      </p:sp>
      <p:sp>
        <p:nvSpPr>
          <p:cNvPr id="252" name="Google Shape;252;p20"/>
          <p:cNvSpPr txBox="1"/>
          <p:nvPr/>
        </p:nvSpPr>
        <p:spPr>
          <a:xfrm>
            <a:off x="4393236" y="2615576"/>
            <a:ext cx="19280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endParaRPr/>
          </a:p>
        </p:txBody>
      </p:sp>
      <p:sp>
        <p:nvSpPr>
          <p:cNvPr id="253" name="Google Shape;253;p20"/>
          <p:cNvSpPr txBox="1"/>
          <p:nvPr/>
        </p:nvSpPr>
        <p:spPr>
          <a:xfrm>
            <a:off x="8309111" y="2628828"/>
            <a:ext cx="1550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5731704" y="2468529"/>
            <a:ext cx="1404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0"/>
          <p:cNvSpPr txBox="1"/>
          <p:nvPr/>
        </p:nvSpPr>
        <p:spPr>
          <a:xfrm>
            <a:off x="5794723" y="2615576"/>
            <a:ext cx="19280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endParaRPr/>
          </a:p>
        </p:txBody>
      </p:sp>
      <p:sp>
        <p:nvSpPr>
          <p:cNvPr id="256" name="Google Shape;256;p20"/>
          <p:cNvSpPr txBox="1"/>
          <p:nvPr/>
        </p:nvSpPr>
        <p:spPr>
          <a:xfrm>
            <a:off x="8560902" y="2442025"/>
            <a:ext cx="16830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usar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8474901" y="2112546"/>
            <a:ext cx="16895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_____________</a:t>
            </a:r>
            <a:endParaRPr/>
          </a:p>
        </p:txBody>
      </p:sp>
      <p:sp>
        <p:nvSpPr>
          <p:cNvPr id="258" name="Google Shape;258;p20"/>
          <p:cNvSpPr txBox="1"/>
          <p:nvPr/>
        </p:nvSpPr>
        <p:spPr>
          <a:xfrm>
            <a:off x="6212024" y="3131955"/>
            <a:ext cx="1550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</a:t>
            </a:r>
            <a:endParaRPr/>
          </a:p>
        </p:txBody>
      </p:sp>
      <p:sp>
        <p:nvSpPr>
          <p:cNvPr id="259" name="Google Shape;259;p20"/>
          <p:cNvSpPr txBox="1"/>
          <p:nvPr/>
        </p:nvSpPr>
        <p:spPr>
          <a:xfrm>
            <a:off x="6258338" y="2908173"/>
            <a:ext cx="1404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pálidas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8799299" y="3134285"/>
            <a:ext cx="1550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9070897" y="2950259"/>
            <a:ext cx="1404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cejas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-23018" y="3165703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  <p:sp>
        <p:nvSpPr>
          <p:cNvPr id="263" name="Google Shape;263;p20"/>
          <p:cNvSpPr txBox="1"/>
          <p:nvPr/>
        </p:nvSpPr>
        <p:spPr>
          <a:xfrm>
            <a:off x="2241449" y="3629489"/>
            <a:ext cx="1550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</a:t>
            </a:r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2312159" y="3432211"/>
            <a:ext cx="1404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monitos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4640865" y="3623142"/>
            <a:ext cx="1550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___________</a:t>
            </a: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4423064" y="3437284"/>
            <a:ext cx="20899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la última moda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8945145" y="3618075"/>
            <a:ext cx="1550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/>
          </a:p>
        </p:txBody>
      </p:sp>
      <p:sp>
        <p:nvSpPr>
          <p:cNvPr id="268" name="Google Shape;268;p20"/>
          <p:cNvSpPr txBox="1"/>
          <p:nvPr/>
        </p:nvSpPr>
        <p:spPr>
          <a:xfrm>
            <a:off x="8590786" y="3436743"/>
            <a:ext cx="25804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limpias y expresivas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-31372" y="3672617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cambios</a:t>
            </a:r>
            <a:endParaRPr/>
          </a:p>
        </p:txBody>
      </p:sp>
      <p:sp>
        <p:nvSpPr>
          <p:cNvPr id="270" name="Google Shape;270;p20"/>
          <p:cNvSpPr txBox="1"/>
          <p:nvPr/>
        </p:nvSpPr>
        <p:spPr>
          <a:xfrm>
            <a:off x="6836639" y="4119091"/>
            <a:ext cx="1550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</a:t>
            </a:r>
            <a:endParaRPr/>
          </a:p>
        </p:txBody>
      </p:sp>
      <p:sp>
        <p:nvSpPr>
          <p:cNvPr id="271" name="Google Shape;271;p20"/>
          <p:cNvSpPr txBox="1"/>
          <p:nvPr/>
        </p:nvSpPr>
        <p:spPr>
          <a:xfrm>
            <a:off x="6943633" y="3953897"/>
            <a:ext cx="1404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facial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8417067" y="4124265"/>
            <a:ext cx="1550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endParaRPr/>
          </a:p>
        </p:txBody>
      </p:sp>
      <p:sp>
        <p:nvSpPr>
          <p:cNvPr id="273" name="Google Shape;273;p20"/>
          <p:cNvSpPr txBox="1"/>
          <p:nvPr/>
        </p:nvSpPr>
        <p:spPr>
          <a:xfrm>
            <a:off x="8379683" y="3959071"/>
            <a:ext cx="1404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graciosa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0"/>
          <p:cNvSpPr txBox="1"/>
          <p:nvPr/>
        </p:nvSpPr>
        <p:spPr>
          <a:xfrm>
            <a:off x="-31372" y="4179531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2201844" y="4629073"/>
            <a:ext cx="1744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_____________</a:t>
            </a:r>
            <a:endParaRPr/>
          </a:p>
        </p:txBody>
      </p:sp>
      <p:sp>
        <p:nvSpPr>
          <p:cNvPr id="276" name="Google Shape;276;p20"/>
          <p:cNvSpPr txBox="1"/>
          <p:nvPr/>
        </p:nvSpPr>
        <p:spPr>
          <a:xfrm>
            <a:off x="2312705" y="4447741"/>
            <a:ext cx="25804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admiradores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"/>
          <p:cNvSpPr txBox="1"/>
          <p:nvPr/>
        </p:nvSpPr>
        <p:spPr>
          <a:xfrm>
            <a:off x="7308537" y="4621951"/>
            <a:ext cx="1744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/>
          </a:p>
        </p:txBody>
      </p:sp>
      <p:sp>
        <p:nvSpPr>
          <p:cNvPr id="278" name="Google Shape;278;p20"/>
          <p:cNvSpPr txBox="1"/>
          <p:nvPr/>
        </p:nvSpPr>
        <p:spPr>
          <a:xfrm>
            <a:off x="7435440" y="4440619"/>
            <a:ext cx="25804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ofendía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10349803" y="4621951"/>
            <a:ext cx="1744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/>
          </a:p>
        </p:txBody>
      </p:sp>
      <p:sp>
        <p:nvSpPr>
          <p:cNvPr id="280" name="Google Shape;280;p20"/>
          <p:cNvSpPr txBox="1"/>
          <p:nvPr/>
        </p:nvSpPr>
        <p:spPr>
          <a:xfrm>
            <a:off x="10460664" y="4440619"/>
            <a:ext cx="25804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retirarla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"/>
          <p:cNvSpPr txBox="1"/>
          <p:nvPr/>
        </p:nvSpPr>
        <p:spPr>
          <a:xfrm>
            <a:off x="-4022" y="4704626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cambios</a:t>
            </a:r>
            <a:endParaRPr/>
          </a:p>
        </p:txBody>
      </p:sp>
      <p:sp>
        <p:nvSpPr>
          <p:cNvPr id="282" name="Google Shape;282;p20"/>
          <p:cNvSpPr txBox="1"/>
          <p:nvPr/>
        </p:nvSpPr>
        <p:spPr>
          <a:xfrm>
            <a:off x="5286135" y="5118960"/>
            <a:ext cx="15505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endParaRPr/>
          </a:p>
        </p:txBody>
      </p:sp>
      <p:sp>
        <p:nvSpPr>
          <p:cNvPr id="283" name="Google Shape;283;p20"/>
          <p:cNvSpPr txBox="1"/>
          <p:nvPr/>
        </p:nvSpPr>
        <p:spPr>
          <a:xfrm>
            <a:off x="5321796" y="4919558"/>
            <a:ext cx="16830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sufrida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/>
          <p:cNvSpPr txBox="1"/>
          <p:nvPr/>
        </p:nvSpPr>
        <p:spPr>
          <a:xfrm>
            <a:off x="6856515" y="5140597"/>
            <a:ext cx="16543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/>
          </a:p>
        </p:txBody>
      </p:sp>
      <p:sp>
        <p:nvSpPr>
          <p:cNvPr id="285" name="Google Shape;285;p20"/>
          <p:cNvSpPr txBox="1"/>
          <p:nvPr/>
        </p:nvSpPr>
        <p:spPr>
          <a:xfrm>
            <a:off x="6996012" y="4953794"/>
            <a:ext cx="16830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talentosa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-4022" y="5207163"/>
            <a:ext cx="115294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cambios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746" y="900126"/>
            <a:ext cx="11874773" cy="387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0226" y="5295819"/>
            <a:ext cx="207885" cy="20788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1"/>
          <p:cNvSpPr/>
          <p:nvPr/>
        </p:nvSpPr>
        <p:spPr>
          <a:xfrm>
            <a:off x="404122" y="4774293"/>
            <a:ext cx="1734644" cy="1745076"/>
          </a:xfrm>
          <a:prstGeom prst="ellipse">
            <a:avLst/>
          </a:prstGeom>
          <a:solidFill>
            <a:srgbClr val="FF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1"/>
          <p:cNvSpPr/>
          <p:nvPr/>
        </p:nvSpPr>
        <p:spPr>
          <a:xfrm>
            <a:off x="404122" y="4774293"/>
            <a:ext cx="1734644" cy="174507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1"/>
          <p:cNvSpPr txBox="1"/>
          <p:nvPr/>
        </p:nvSpPr>
        <p:spPr>
          <a:xfrm>
            <a:off x="2183554" y="5482788"/>
            <a:ext cx="14303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minutos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178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6176"/>
            <a:ext cx="12072062" cy="423511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778231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 b="1" u="sng">
                <a:solidFill>
                  <a:schemeClr val="accent2"/>
                </a:solidFill>
              </a:rPr>
              <a:t>Tarea</a:t>
            </a:r>
            <a:r>
              <a:rPr lang="en-US">
                <a:solidFill>
                  <a:schemeClr val="accent2"/>
                </a:solidFill>
              </a:rPr>
              <a:t>: Escribe una publicidad </a:t>
            </a:r>
            <a:r>
              <a:rPr lang="en-US" sz="3600">
                <a:solidFill>
                  <a:schemeClr val="accent2"/>
                </a:solidFill>
              </a:rPr>
              <a:t>(200-400 palabras)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02" name="Google Shape;302;p22"/>
          <p:cNvSpPr txBox="1"/>
          <p:nvPr/>
        </p:nvSpPr>
        <p:spPr>
          <a:xfrm>
            <a:off x="608931" y="5241293"/>
            <a:ext cx="115830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¿Cómo escribir una publicidad? Spanish B pág. 105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3137"/>
            <a:ext cx="12200162" cy="589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607" y="1217073"/>
            <a:ext cx="6664911" cy="429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7060" y="2511998"/>
            <a:ext cx="5433468" cy="30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4136571" y="-40310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¿Felicidad?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783772" y="5714535"/>
            <a:ext cx="104977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Encuentra una definición en español de las palabras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“eudaimonía” y “hedonismo” y escríbelas tu pizarrita.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1472" y="1311234"/>
            <a:ext cx="244475" cy="2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9775368" y="519146"/>
            <a:ext cx="2052228" cy="2052228"/>
          </a:xfrm>
          <a:prstGeom prst="ellipse">
            <a:avLst/>
          </a:prstGeom>
          <a:solidFill>
            <a:srgbClr val="FF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9775368" y="519146"/>
            <a:ext cx="2052228" cy="2052228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10041498" y="15090"/>
            <a:ext cx="15199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minutes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17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25" y="0"/>
            <a:ext cx="801969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881063" y="7866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Lee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texto</a:t>
            </a:r>
            <a:r>
              <a:rPr lang="en-US" b="1" dirty="0"/>
              <a:t> “</a:t>
            </a:r>
            <a:r>
              <a:rPr lang="en-US" b="1" i="1" dirty="0"/>
              <a:t>La </a:t>
            </a:r>
            <a:r>
              <a:rPr lang="en-US" b="1" i="1" dirty="0" err="1"/>
              <a:t>felicidad</a:t>
            </a:r>
            <a:r>
              <a:rPr lang="en-US" b="1" i="1" dirty="0"/>
              <a:t> ¿</a:t>
            </a:r>
            <a:r>
              <a:rPr lang="en-US" b="1" i="1" dirty="0" err="1"/>
              <a:t>cómo</a:t>
            </a:r>
            <a:r>
              <a:rPr lang="en-US" b="1" i="1" dirty="0"/>
              <a:t> se </a:t>
            </a:r>
            <a:r>
              <a:rPr lang="en-US" b="1" i="1" dirty="0" err="1"/>
              <a:t>logra</a:t>
            </a:r>
            <a:r>
              <a:rPr lang="en-US" b="1" i="1"/>
              <a:t>?</a:t>
            </a:r>
            <a:r>
              <a:rPr lang="en-US" b="1"/>
              <a:t>” con las manos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bolsillos</a:t>
            </a:r>
            <a:r>
              <a:rPr lang="en-US" b="1" dirty="0"/>
              <a:t> </a:t>
            </a:r>
            <a:endParaRPr dirty="0"/>
          </a:p>
        </p:txBody>
      </p:sp>
      <p:sp>
        <p:nvSpPr>
          <p:cNvPr id="125" name="Google Shape;125;p5"/>
          <p:cNvSpPr txBox="1"/>
          <p:nvPr/>
        </p:nvSpPr>
        <p:spPr>
          <a:xfrm>
            <a:off x="881063" y="49565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resalta (</a:t>
            </a:r>
            <a:r>
              <a:rPr lang="en-US" sz="4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4400" b="1" i="0" u="sng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ideas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4400" b="1" i="0" u="sng" strike="noStrike" cap="none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frases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texto que puedas usar cuando escribas o hables</a:t>
            </a:r>
            <a:endParaRPr/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1922" y="3145592"/>
            <a:ext cx="244475" cy="2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/>
          <p:nvPr/>
        </p:nvSpPr>
        <p:spPr>
          <a:xfrm>
            <a:off x="4965818" y="2353504"/>
            <a:ext cx="2052228" cy="2052228"/>
          </a:xfrm>
          <a:prstGeom prst="ellipse">
            <a:avLst/>
          </a:prstGeom>
          <a:solidFill>
            <a:srgbClr val="FFFFC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4965818" y="2353504"/>
            <a:ext cx="2052228" cy="2052228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7068876" y="3212947"/>
            <a:ext cx="14576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minutos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178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607" y="1217073"/>
            <a:ext cx="6664911" cy="429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8532" y="2513848"/>
            <a:ext cx="5433468" cy="30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4136571" y="-40310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¿Felicidad?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712" y="1590675"/>
            <a:ext cx="7862888" cy="442942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>
            <a:off x="7690419" y="1902551"/>
            <a:ext cx="4797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Hedonismo porque…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0" y="265112"/>
            <a:ext cx="116728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tipo</a:t>
            </a:r>
            <a:r>
              <a:rPr lang="en-US" b="1" dirty="0"/>
              <a:t> de </a:t>
            </a:r>
            <a:r>
              <a:rPr lang="en-US" b="1" dirty="0" err="1"/>
              <a:t>felicidad</a:t>
            </a:r>
            <a:r>
              <a:rPr lang="en-US" b="1" dirty="0"/>
              <a:t> se </a:t>
            </a:r>
            <a:r>
              <a:rPr lang="en-US" b="1" dirty="0" err="1"/>
              <a:t>presenta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esta</a:t>
            </a:r>
            <a:r>
              <a:rPr lang="en-US" b="1" dirty="0"/>
              <a:t> </a:t>
            </a:r>
            <a:r>
              <a:rPr lang="en-US" b="1" dirty="0" err="1"/>
              <a:t>foto</a:t>
            </a:r>
            <a:r>
              <a:rPr lang="en-US" b="1" dirty="0"/>
              <a:t>?  </a:t>
            </a:r>
            <a:br>
              <a:rPr lang="en-US" b="1" dirty="0"/>
            </a:br>
            <a:r>
              <a:rPr lang="en-US" b="1" dirty="0" err="1"/>
              <a:t>Justifica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respuesta</a:t>
            </a:r>
            <a:r>
              <a:rPr lang="en-US" b="1" dirty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-35626" y="265112"/>
            <a:ext cx="117560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tipo</a:t>
            </a:r>
            <a:r>
              <a:rPr lang="en-US" b="1" dirty="0"/>
              <a:t> de </a:t>
            </a:r>
            <a:r>
              <a:rPr lang="en-US" b="1" dirty="0" err="1"/>
              <a:t>felicidad</a:t>
            </a:r>
            <a:r>
              <a:rPr lang="en-US" b="1" dirty="0"/>
              <a:t> se </a:t>
            </a:r>
            <a:r>
              <a:rPr lang="en-US" b="1" dirty="0" err="1"/>
              <a:t>presenta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esta</a:t>
            </a:r>
            <a:r>
              <a:rPr lang="en-US" b="1" dirty="0"/>
              <a:t> </a:t>
            </a:r>
            <a:r>
              <a:rPr lang="en-US" b="1" dirty="0" err="1"/>
              <a:t>foto</a:t>
            </a:r>
            <a:r>
              <a:rPr lang="en-US" b="1" dirty="0"/>
              <a:t>?  </a:t>
            </a:r>
            <a:br>
              <a:rPr lang="en-US" b="1" dirty="0"/>
            </a:br>
            <a:r>
              <a:rPr lang="en-US" b="1" dirty="0" err="1"/>
              <a:t>Justifica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respuesta</a:t>
            </a:r>
            <a:r>
              <a:rPr lang="en-US" b="1" dirty="0"/>
              <a:t>.</a:t>
            </a:r>
            <a:endParaRPr dirty="0"/>
          </a:p>
        </p:txBody>
      </p:sp>
      <p:sp>
        <p:nvSpPr>
          <p:cNvPr id="149" name="Google Shape;149;p8"/>
          <p:cNvSpPr txBox="1"/>
          <p:nvPr/>
        </p:nvSpPr>
        <p:spPr>
          <a:xfrm>
            <a:off x="7769246" y="1898120"/>
            <a:ext cx="4797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Hedonismo porque…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779" y="1590675"/>
            <a:ext cx="7912100" cy="49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237501" y="265112"/>
            <a:ext cx="118510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tipo</a:t>
            </a:r>
            <a:r>
              <a:rPr lang="en-US" b="1" dirty="0"/>
              <a:t> de </a:t>
            </a:r>
            <a:r>
              <a:rPr lang="en-US" b="1" dirty="0" err="1"/>
              <a:t>felicidad</a:t>
            </a:r>
            <a:r>
              <a:rPr lang="en-US" b="1" dirty="0"/>
              <a:t> se </a:t>
            </a:r>
            <a:r>
              <a:rPr lang="en-US" b="1" dirty="0" err="1"/>
              <a:t>presenta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esta</a:t>
            </a:r>
            <a:r>
              <a:rPr lang="en-US" b="1" dirty="0"/>
              <a:t> </a:t>
            </a:r>
            <a:r>
              <a:rPr lang="en-US" b="1" dirty="0" err="1"/>
              <a:t>foto</a:t>
            </a:r>
            <a:r>
              <a:rPr lang="en-US" b="1" dirty="0"/>
              <a:t>?  </a:t>
            </a:r>
            <a:br>
              <a:rPr lang="en-US" b="1" dirty="0"/>
            </a:br>
            <a:r>
              <a:rPr lang="en-US" b="1" dirty="0" err="1"/>
              <a:t>Justifica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respuesta</a:t>
            </a:r>
            <a:r>
              <a:rPr lang="en-US" b="1" dirty="0"/>
              <a:t>.</a:t>
            </a:r>
            <a:endParaRPr dirty="0"/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87700"/>
            <a:ext cx="12192000" cy="36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/>
          <p:nvPr/>
        </p:nvSpPr>
        <p:spPr>
          <a:xfrm>
            <a:off x="6436835" y="1726406"/>
            <a:ext cx="4797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Hedonismo porque…</a:t>
            </a:r>
            <a:endParaRPr sz="3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482</Words>
  <Application>Microsoft Macintosh PowerPoint</Application>
  <PresentationFormat>Widescreen</PresentationFormat>
  <Paragraphs>108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¿Qué es la felicidad?</vt:lpstr>
      <vt:lpstr>PowerPoint Presentation</vt:lpstr>
      <vt:lpstr>PowerPoint Presentation</vt:lpstr>
      <vt:lpstr>PowerPoint Presentation</vt:lpstr>
      <vt:lpstr>Lee el texto “La felicidad ¿cómo se logra?” con las manos en los bolsillos </vt:lpstr>
      <vt:lpstr>PowerPoint Presentation</vt:lpstr>
      <vt:lpstr>¿Qué tipo de felicidad se presenta en esta foto?   Justifica tu respuesta.</vt:lpstr>
      <vt:lpstr>¿Qué tipo de felicidad se presenta en esta foto?   Justifica tu respuesta.</vt:lpstr>
      <vt:lpstr>¿Qué tipo de felicidad se presenta en esta foto?   Justifica tu respuesta.</vt:lpstr>
      <vt:lpstr>PowerPoint Presentation</vt:lpstr>
      <vt:lpstr>¿Qué tipo de felicidad se presenta en esta foto?   Justifica tu respuesta.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Aquí tienes una descripción de una publicidad de la televisión:</vt:lpstr>
      <vt:lpstr>PowerPoint Presentation</vt:lpstr>
      <vt:lpstr>PowerPoint Presentation</vt:lpstr>
      <vt:lpstr>PowerPoint Presentation</vt:lpstr>
      <vt:lpstr>PowerPoint Presentation</vt:lpstr>
      <vt:lpstr>Tarea: Escribe una publicidad (200-400 palabras)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felicidad?</dc:title>
  <dc:creator>Gabriela Maldonado</dc:creator>
  <cp:lastModifiedBy>Gabriela Maldonado</cp:lastModifiedBy>
  <cp:revision>1</cp:revision>
  <dcterms:created xsi:type="dcterms:W3CDTF">2017-03-21T06:08:45Z</dcterms:created>
  <dcterms:modified xsi:type="dcterms:W3CDTF">2023-02-16T23:02:53Z</dcterms:modified>
</cp:coreProperties>
</file>